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4" r:id="rId6"/>
    <p:sldId id="277" r:id="rId7"/>
    <p:sldId id="258" r:id="rId8"/>
    <p:sldId id="266" r:id="rId9"/>
    <p:sldId id="268" r:id="rId10"/>
    <p:sldId id="271" r:id="rId11"/>
    <p:sldId id="267" r:id="rId12"/>
    <p:sldId id="275" r:id="rId13"/>
    <p:sldId id="270" r:id="rId14"/>
    <p:sldId id="261" r:id="rId15"/>
    <p:sldId id="276" r:id="rId16"/>
    <p:sldId id="272" r:id="rId17"/>
    <p:sldId id="264" r:id="rId18"/>
  </p:sldIdLst>
  <p:sldSz cx="10715625" cy="142875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" userDrawn="1">
          <p15:clr>
            <a:srgbClr val="A4A3A4"/>
          </p15:clr>
        </p15:guide>
        <p15:guide id="2" pos="291" userDrawn="1">
          <p15:clr>
            <a:srgbClr val="A4A3A4"/>
          </p15:clr>
        </p15:guide>
        <p15:guide id="3" pos="6414" userDrawn="1">
          <p15:clr>
            <a:srgbClr val="A4A3A4"/>
          </p15:clr>
        </p15:guide>
        <p15:guide id="4" orient="horz" pos="8650" userDrawn="1">
          <p15:clr>
            <a:srgbClr val="A4A3A4"/>
          </p15:clr>
        </p15:guide>
        <p15:guide id="5" orient="horz" pos="5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3A89B-0C2B-4DF6-ACF1-815E8E2640B4}" v="8" dt="2026-02-11T23:46:27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30" d="100"/>
          <a:sy n="30" d="100"/>
        </p:scale>
        <p:origin x="2842" y="485"/>
      </p:cViewPr>
      <p:guideLst>
        <p:guide orient="horz" pos="327"/>
        <p:guide pos="291"/>
        <p:guide pos="6414"/>
        <p:guide orient="horz" pos="8650"/>
        <p:guide orient="horz" pos="5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na Guerrero" userId="8a937990-359f-451f-a66a-2f53dab90339" providerId="ADAL" clId="{72CD358F-D47A-44CB-A770-98A7318FA757}"/>
    <pc:docChg chg="custSel addSld modSld">
      <pc:chgData name="Linna Guerrero" userId="8a937990-359f-451f-a66a-2f53dab90339" providerId="ADAL" clId="{72CD358F-D47A-44CB-A770-98A7318FA757}" dt="2026-02-11T23:49:48.168" v="432" actId="313"/>
      <pc:docMkLst>
        <pc:docMk/>
      </pc:docMkLst>
      <pc:sldChg chg="addSp delSp modSp mod">
        <pc:chgData name="Linna Guerrero" userId="8a937990-359f-451f-a66a-2f53dab90339" providerId="ADAL" clId="{72CD358F-D47A-44CB-A770-98A7318FA757}" dt="2026-02-11T23:49:21.463" v="431" actId="113"/>
        <pc:sldMkLst>
          <pc:docMk/>
          <pc:sldMk cId="1774601000" sldId="258"/>
        </pc:sldMkLst>
        <pc:spChg chg="del mod">
          <ac:chgData name="Linna Guerrero" userId="8a937990-359f-451f-a66a-2f53dab90339" providerId="ADAL" clId="{72CD358F-D47A-44CB-A770-98A7318FA757}" dt="2026-02-11T23:37:02.782" v="209" actId="478"/>
          <ac:spMkLst>
            <pc:docMk/>
            <pc:sldMk cId="1774601000" sldId="258"/>
            <ac:spMk id="10" creationId="{F0AAF98F-5137-C0D0-F669-789E03AD20BB}"/>
          </ac:spMkLst>
        </pc:spChg>
        <pc:spChg chg="add mod">
          <ac:chgData name="Linna Guerrero" userId="8a937990-359f-451f-a66a-2f53dab90339" providerId="ADAL" clId="{72CD358F-D47A-44CB-A770-98A7318FA757}" dt="2026-02-11T23:49:21.463" v="431" actId="113"/>
          <ac:spMkLst>
            <pc:docMk/>
            <pc:sldMk cId="1774601000" sldId="258"/>
            <ac:spMk id="13" creationId="{4D5410CF-01E0-914A-FE0A-022448064737}"/>
          </ac:spMkLst>
        </pc:spChg>
        <pc:spChg chg="mod">
          <ac:chgData name="Linna Guerrero" userId="8a937990-359f-451f-a66a-2f53dab90339" providerId="ADAL" clId="{72CD358F-D47A-44CB-A770-98A7318FA757}" dt="2026-02-11T23:48:25.885" v="381" actId="20577"/>
          <ac:spMkLst>
            <pc:docMk/>
            <pc:sldMk cId="1774601000" sldId="258"/>
            <ac:spMk id="19" creationId="{2C69B633-9BD6-73FF-7B0C-A3BF39C46387}"/>
          </ac:spMkLst>
        </pc:spChg>
        <pc:spChg chg="del">
          <ac:chgData name="Linna Guerrero" userId="8a937990-359f-451f-a66a-2f53dab90339" providerId="ADAL" clId="{72CD358F-D47A-44CB-A770-98A7318FA757}" dt="2026-02-11T23:37:03.894" v="210" actId="478"/>
          <ac:spMkLst>
            <pc:docMk/>
            <pc:sldMk cId="1774601000" sldId="258"/>
            <ac:spMk id="53" creationId="{78601173-6D9E-1E8D-972E-D0A296070750}"/>
          </ac:spMkLst>
        </pc:spChg>
        <pc:spChg chg="mod">
          <ac:chgData name="Linna Guerrero" userId="8a937990-359f-451f-a66a-2f53dab90339" providerId="ADAL" clId="{72CD358F-D47A-44CB-A770-98A7318FA757}" dt="2026-02-11T23:47:07.969" v="355" actId="1076"/>
          <ac:spMkLst>
            <pc:docMk/>
            <pc:sldMk cId="1774601000" sldId="258"/>
            <ac:spMk id="58" creationId="{186B6AE2-A36B-78B8-956F-D42670A966CC}"/>
          </ac:spMkLst>
        </pc:spChg>
        <pc:picChg chg="del">
          <ac:chgData name="Linna Guerrero" userId="8a937990-359f-451f-a66a-2f53dab90339" providerId="ADAL" clId="{72CD358F-D47A-44CB-A770-98A7318FA757}" dt="2026-02-11T23:36:58.513" v="205" actId="478"/>
          <ac:picMkLst>
            <pc:docMk/>
            <pc:sldMk cId="1774601000" sldId="258"/>
            <ac:picMk id="2" creationId="{6356D020-8CFC-71E6-BB7A-FFD5C948D2A6}"/>
          </ac:picMkLst>
        </pc:picChg>
        <pc:picChg chg="mod">
          <ac:chgData name="Linna Guerrero" userId="8a937990-359f-451f-a66a-2f53dab90339" providerId="ADAL" clId="{72CD358F-D47A-44CB-A770-98A7318FA757}" dt="2026-02-11T23:46:41.885" v="347" actId="1076"/>
          <ac:picMkLst>
            <pc:docMk/>
            <pc:sldMk cId="1774601000" sldId="258"/>
            <ac:picMk id="3" creationId="{158087FC-DF26-DCA5-DA11-9096E9B23E71}"/>
          </ac:picMkLst>
        </pc:picChg>
        <pc:cxnChg chg="add mod">
          <ac:chgData name="Linna Guerrero" userId="8a937990-359f-451f-a66a-2f53dab90339" providerId="ADAL" clId="{72CD358F-D47A-44CB-A770-98A7318FA757}" dt="2026-02-11T23:48:36.783" v="383" actId="14100"/>
          <ac:cxnSpMkLst>
            <pc:docMk/>
            <pc:sldMk cId="1774601000" sldId="258"/>
            <ac:cxnSpMk id="8" creationId="{25FF408B-5DAB-CC5C-20DB-244A9B4E783D}"/>
          </ac:cxnSpMkLst>
        </pc:cxnChg>
        <pc:cxnChg chg="del">
          <ac:chgData name="Linna Guerrero" userId="8a937990-359f-451f-a66a-2f53dab90339" providerId="ADAL" clId="{72CD358F-D47A-44CB-A770-98A7318FA757}" dt="2026-02-11T23:37:00.213" v="207" actId="478"/>
          <ac:cxnSpMkLst>
            <pc:docMk/>
            <pc:sldMk cId="1774601000" sldId="258"/>
            <ac:cxnSpMk id="54" creationId="{B2B4A6EB-D503-894A-3047-85E7FDBFB8F1}"/>
          </ac:cxnSpMkLst>
        </pc:cxnChg>
        <pc:cxnChg chg="mod">
          <ac:chgData name="Linna Guerrero" userId="8a937990-359f-451f-a66a-2f53dab90339" providerId="ADAL" clId="{72CD358F-D47A-44CB-A770-98A7318FA757}" dt="2026-02-11T23:48:47.752" v="386" actId="14100"/>
          <ac:cxnSpMkLst>
            <pc:docMk/>
            <pc:sldMk cId="1774601000" sldId="258"/>
            <ac:cxnSpMk id="59" creationId="{0373387F-E0F4-8399-0233-A9A8A63B8081}"/>
          </ac:cxnSpMkLst>
        </pc:cxnChg>
      </pc:sldChg>
      <pc:sldChg chg="modSp mod">
        <pc:chgData name="Linna Guerrero" userId="8a937990-359f-451f-a66a-2f53dab90339" providerId="ADAL" clId="{72CD358F-D47A-44CB-A770-98A7318FA757}" dt="2026-02-11T23:40:00.054" v="223" actId="20577"/>
        <pc:sldMkLst>
          <pc:docMk/>
          <pc:sldMk cId="242095648" sldId="266"/>
        </pc:sldMkLst>
        <pc:spChg chg="mod">
          <ac:chgData name="Linna Guerrero" userId="8a937990-359f-451f-a66a-2f53dab90339" providerId="ADAL" clId="{72CD358F-D47A-44CB-A770-98A7318FA757}" dt="2026-02-11T23:39:57.848" v="222" actId="20577"/>
          <ac:spMkLst>
            <pc:docMk/>
            <pc:sldMk cId="242095648" sldId="266"/>
            <ac:spMk id="4" creationId="{2A351480-5699-DDB8-A776-F3CF00631641}"/>
          </ac:spMkLst>
        </pc:spChg>
        <pc:spChg chg="mod">
          <ac:chgData name="Linna Guerrero" userId="8a937990-359f-451f-a66a-2f53dab90339" providerId="ADAL" clId="{72CD358F-D47A-44CB-A770-98A7318FA757}" dt="2026-02-11T23:38:20.821" v="220" actId="1076"/>
          <ac:spMkLst>
            <pc:docMk/>
            <pc:sldMk cId="242095648" sldId="266"/>
            <ac:spMk id="13" creationId="{09303D92-CFED-C95F-64EA-494685B6A873}"/>
          </ac:spMkLst>
        </pc:spChg>
        <pc:spChg chg="mod">
          <ac:chgData name="Linna Guerrero" userId="8a937990-359f-451f-a66a-2f53dab90339" providerId="ADAL" clId="{72CD358F-D47A-44CB-A770-98A7318FA757}" dt="2026-02-11T23:38:17.180" v="219" actId="20577"/>
          <ac:spMkLst>
            <pc:docMk/>
            <pc:sldMk cId="242095648" sldId="266"/>
            <ac:spMk id="14" creationId="{BFF0A2AF-0A42-6093-20AE-2F42916DAEC9}"/>
          </ac:spMkLst>
        </pc:spChg>
        <pc:spChg chg="mod">
          <ac:chgData name="Linna Guerrero" userId="8a937990-359f-451f-a66a-2f53dab90339" providerId="ADAL" clId="{72CD358F-D47A-44CB-A770-98A7318FA757}" dt="2026-02-11T23:38:14.366" v="218" actId="20577"/>
          <ac:spMkLst>
            <pc:docMk/>
            <pc:sldMk cId="242095648" sldId="266"/>
            <ac:spMk id="16" creationId="{C6BE425B-34EA-FDF2-E142-E356BE713B1A}"/>
          </ac:spMkLst>
        </pc:spChg>
        <pc:spChg chg="mod">
          <ac:chgData name="Linna Guerrero" userId="8a937990-359f-451f-a66a-2f53dab90339" providerId="ADAL" clId="{72CD358F-D47A-44CB-A770-98A7318FA757}" dt="2026-02-11T23:40:00.054" v="223" actId="20577"/>
          <ac:spMkLst>
            <pc:docMk/>
            <pc:sldMk cId="242095648" sldId="266"/>
            <ac:spMk id="17" creationId="{E9C9FCB4-78CE-63BB-80FF-B12F5142EAB1}"/>
          </ac:spMkLst>
        </pc:spChg>
      </pc:sldChg>
      <pc:sldChg chg="modSp mod">
        <pc:chgData name="Linna Guerrero" userId="8a937990-359f-451f-a66a-2f53dab90339" providerId="ADAL" clId="{72CD358F-D47A-44CB-A770-98A7318FA757}" dt="2026-02-11T23:40:35.183" v="235" actId="20577"/>
        <pc:sldMkLst>
          <pc:docMk/>
          <pc:sldMk cId="2670075549" sldId="267"/>
        </pc:sldMkLst>
        <pc:spChg chg="mod">
          <ac:chgData name="Linna Guerrero" userId="8a937990-359f-451f-a66a-2f53dab90339" providerId="ADAL" clId="{72CD358F-D47A-44CB-A770-98A7318FA757}" dt="2026-02-11T23:40:28.151" v="232" actId="20577"/>
          <ac:spMkLst>
            <pc:docMk/>
            <pc:sldMk cId="2670075549" sldId="267"/>
            <ac:spMk id="4" creationId="{0DB61AFF-54EA-9488-3A78-9667908FB953}"/>
          </ac:spMkLst>
        </pc:spChg>
        <pc:spChg chg="mod">
          <ac:chgData name="Linna Guerrero" userId="8a937990-359f-451f-a66a-2f53dab90339" providerId="ADAL" clId="{72CD358F-D47A-44CB-A770-98A7318FA757}" dt="2026-02-11T23:40:33.432" v="234" actId="20577"/>
          <ac:spMkLst>
            <pc:docMk/>
            <pc:sldMk cId="2670075549" sldId="267"/>
            <ac:spMk id="9" creationId="{4DEF49AB-BF9B-3416-6F5F-6878B01E542B}"/>
          </ac:spMkLst>
        </pc:spChg>
        <pc:spChg chg="mod">
          <ac:chgData name="Linna Guerrero" userId="8a937990-359f-451f-a66a-2f53dab90339" providerId="ADAL" clId="{72CD358F-D47A-44CB-A770-98A7318FA757}" dt="2026-02-11T23:40:30.154" v="233" actId="20577"/>
          <ac:spMkLst>
            <pc:docMk/>
            <pc:sldMk cId="2670075549" sldId="267"/>
            <ac:spMk id="11" creationId="{D87C664F-4769-F911-16A8-3D87235C4414}"/>
          </ac:spMkLst>
        </pc:spChg>
        <pc:spChg chg="mod">
          <ac:chgData name="Linna Guerrero" userId="8a937990-359f-451f-a66a-2f53dab90339" providerId="ADAL" clId="{72CD358F-D47A-44CB-A770-98A7318FA757}" dt="2026-02-11T23:40:35.183" v="235" actId="20577"/>
          <ac:spMkLst>
            <pc:docMk/>
            <pc:sldMk cId="2670075549" sldId="267"/>
            <ac:spMk id="12" creationId="{44FA2E26-0EB3-F684-B545-8B82305591D8}"/>
          </ac:spMkLst>
        </pc:spChg>
      </pc:sldChg>
      <pc:sldChg chg="modSp mod">
        <pc:chgData name="Linna Guerrero" userId="8a937990-359f-451f-a66a-2f53dab90339" providerId="ADAL" clId="{72CD358F-D47A-44CB-A770-98A7318FA757}" dt="2026-02-11T23:40:11.217" v="227" actId="20577"/>
        <pc:sldMkLst>
          <pc:docMk/>
          <pc:sldMk cId="1385768986" sldId="268"/>
        </pc:sldMkLst>
        <pc:spChg chg="mod">
          <ac:chgData name="Linna Guerrero" userId="8a937990-359f-451f-a66a-2f53dab90339" providerId="ADAL" clId="{72CD358F-D47A-44CB-A770-98A7318FA757}" dt="2026-02-11T23:40:04.229" v="224" actId="20577"/>
          <ac:spMkLst>
            <pc:docMk/>
            <pc:sldMk cId="1385768986" sldId="268"/>
            <ac:spMk id="4" creationId="{E3C74F57-A5A0-21C6-D5DF-FAAB4BBB4EF8}"/>
          </ac:spMkLst>
        </pc:spChg>
        <pc:spChg chg="mod">
          <ac:chgData name="Linna Guerrero" userId="8a937990-359f-451f-a66a-2f53dab90339" providerId="ADAL" clId="{72CD358F-D47A-44CB-A770-98A7318FA757}" dt="2026-02-11T23:40:05.950" v="225" actId="20577"/>
          <ac:spMkLst>
            <pc:docMk/>
            <pc:sldMk cId="1385768986" sldId="268"/>
            <ac:spMk id="5" creationId="{A95985DB-67CD-EB73-8657-F13CA40C6ABF}"/>
          </ac:spMkLst>
        </pc:spChg>
        <pc:spChg chg="mod">
          <ac:chgData name="Linna Guerrero" userId="8a937990-359f-451f-a66a-2f53dab90339" providerId="ADAL" clId="{72CD358F-D47A-44CB-A770-98A7318FA757}" dt="2026-02-11T23:40:08.343" v="226" actId="20577"/>
          <ac:spMkLst>
            <pc:docMk/>
            <pc:sldMk cId="1385768986" sldId="268"/>
            <ac:spMk id="6" creationId="{5451775C-2820-30E5-3BC6-2B76C06C0194}"/>
          </ac:spMkLst>
        </pc:spChg>
        <pc:spChg chg="mod">
          <ac:chgData name="Linna Guerrero" userId="8a937990-359f-451f-a66a-2f53dab90339" providerId="ADAL" clId="{72CD358F-D47A-44CB-A770-98A7318FA757}" dt="2026-02-11T23:40:11.217" v="227" actId="20577"/>
          <ac:spMkLst>
            <pc:docMk/>
            <pc:sldMk cId="1385768986" sldId="268"/>
            <ac:spMk id="13" creationId="{64E07908-F926-37B4-F9D7-F1435928C27E}"/>
          </ac:spMkLst>
        </pc:spChg>
      </pc:sldChg>
      <pc:sldChg chg="modSp mod">
        <pc:chgData name="Linna Guerrero" userId="8a937990-359f-451f-a66a-2f53dab90339" providerId="ADAL" clId="{72CD358F-D47A-44CB-A770-98A7318FA757}" dt="2026-02-11T23:40:58.251" v="242" actId="20577"/>
        <pc:sldMkLst>
          <pc:docMk/>
          <pc:sldMk cId="834173241" sldId="270"/>
        </pc:sldMkLst>
        <pc:spChg chg="mod">
          <ac:chgData name="Linna Guerrero" userId="8a937990-359f-451f-a66a-2f53dab90339" providerId="ADAL" clId="{72CD358F-D47A-44CB-A770-98A7318FA757}" dt="2026-02-11T23:40:55.789" v="241" actId="20577"/>
          <ac:spMkLst>
            <pc:docMk/>
            <pc:sldMk cId="834173241" sldId="270"/>
            <ac:spMk id="10" creationId="{C853CC69-FD8E-6030-BB87-8F0230051815}"/>
          </ac:spMkLst>
        </pc:spChg>
        <pc:spChg chg="mod">
          <ac:chgData name="Linna Guerrero" userId="8a937990-359f-451f-a66a-2f53dab90339" providerId="ADAL" clId="{72CD358F-D47A-44CB-A770-98A7318FA757}" dt="2026-02-11T23:40:58.251" v="242" actId="20577"/>
          <ac:spMkLst>
            <pc:docMk/>
            <pc:sldMk cId="834173241" sldId="270"/>
            <ac:spMk id="11" creationId="{5E116B2B-49C3-E40A-9DA2-68C588020A77}"/>
          </ac:spMkLst>
        </pc:spChg>
      </pc:sldChg>
      <pc:sldChg chg="modSp mod">
        <pc:chgData name="Linna Guerrero" userId="8a937990-359f-451f-a66a-2f53dab90339" providerId="ADAL" clId="{72CD358F-D47A-44CB-A770-98A7318FA757}" dt="2026-02-11T23:40:23.070" v="231" actId="20577"/>
        <pc:sldMkLst>
          <pc:docMk/>
          <pc:sldMk cId="960171604" sldId="271"/>
        </pc:sldMkLst>
        <pc:spChg chg="mod">
          <ac:chgData name="Linna Guerrero" userId="8a937990-359f-451f-a66a-2f53dab90339" providerId="ADAL" clId="{72CD358F-D47A-44CB-A770-98A7318FA757}" dt="2026-02-11T23:40:16.066" v="228" actId="20577"/>
          <ac:spMkLst>
            <pc:docMk/>
            <pc:sldMk cId="960171604" sldId="271"/>
            <ac:spMk id="4" creationId="{D63CFD48-B15F-BCE6-BB62-08FD576BC74B}"/>
          </ac:spMkLst>
        </pc:spChg>
        <pc:spChg chg="mod">
          <ac:chgData name="Linna Guerrero" userId="8a937990-359f-451f-a66a-2f53dab90339" providerId="ADAL" clId="{72CD358F-D47A-44CB-A770-98A7318FA757}" dt="2026-02-11T23:40:17.529" v="229" actId="20577"/>
          <ac:spMkLst>
            <pc:docMk/>
            <pc:sldMk cId="960171604" sldId="271"/>
            <ac:spMk id="8" creationId="{B37731DA-2797-2D2F-3140-C5C7EC0877A3}"/>
          </ac:spMkLst>
        </pc:spChg>
        <pc:spChg chg="mod">
          <ac:chgData name="Linna Guerrero" userId="8a937990-359f-451f-a66a-2f53dab90339" providerId="ADAL" clId="{72CD358F-D47A-44CB-A770-98A7318FA757}" dt="2026-02-11T23:40:21.419" v="230" actId="20577"/>
          <ac:spMkLst>
            <pc:docMk/>
            <pc:sldMk cId="960171604" sldId="271"/>
            <ac:spMk id="13" creationId="{F1FDE814-BA02-5DAD-5E82-E0E829CC5AF4}"/>
          </ac:spMkLst>
        </pc:spChg>
        <pc:spChg chg="mod">
          <ac:chgData name="Linna Guerrero" userId="8a937990-359f-451f-a66a-2f53dab90339" providerId="ADAL" clId="{72CD358F-D47A-44CB-A770-98A7318FA757}" dt="2026-02-11T23:40:23.070" v="231" actId="20577"/>
          <ac:spMkLst>
            <pc:docMk/>
            <pc:sldMk cId="960171604" sldId="271"/>
            <ac:spMk id="20" creationId="{7944BF14-79A7-55D1-6F0F-2B91AEBEBE36}"/>
          </ac:spMkLst>
        </pc:spChg>
      </pc:sldChg>
      <pc:sldChg chg="addSp delSp modSp mod">
        <pc:chgData name="Linna Guerrero" userId="8a937990-359f-451f-a66a-2f53dab90339" providerId="ADAL" clId="{72CD358F-D47A-44CB-A770-98A7318FA757}" dt="2026-02-11T23:42:26.140" v="247" actId="113"/>
        <pc:sldMkLst>
          <pc:docMk/>
          <pc:sldMk cId="1088479484" sldId="274"/>
        </pc:sldMkLst>
        <pc:spChg chg="mod">
          <ac:chgData name="Linna Guerrero" userId="8a937990-359f-451f-a66a-2f53dab90339" providerId="ADAL" clId="{72CD358F-D47A-44CB-A770-98A7318FA757}" dt="2026-02-11T23:42:26.140" v="247" actId="113"/>
          <ac:spMkLst>
            <pc:docMk/>
            <pc:sldMk cId="1088479484" sldId="274"/>
            <ac:spMk id="8" creationId="{AAB3EF32-4F41-76C5-CFC7-E544B7BFD0A5}"/>
          </ac:spMkLst>
        </pc:spChg>
        <pc:picChg chg="add mod ord">
          <ac:chgData name="Linna Guerrero" userId="8a937990-359f-451f-a66a-2f53dab90339" providerId="ADAL" clId="{72CD358F-D47A-44CB-A770-98A7318FA757}" dt="2026-02-11T23:26:39.429" v="5" actId="167"/>
          <ac:picMkLst>
            <pc:docMk/>
            <pc:sldMk cId="1088479484" sldId="274"/>
            <ac:picMk id="3" creationId="{2C8027D2-02A3-FF19-D99A-662370595326}"/>
          </ac:picMkLst>
        </pc:picChg>
        <pc:picChg chg="del">
          <ac:chgData name="Linna Guerrero" userId="8a937990-359f-451f-a66a-2f53dab90339" providerId="ADAL" clId="{72CD358F-D47A-44CB-A770-98A7318FA757}" dt="2026-02-11T23:26:33.460" v="0" actId="478"/>
          <ac:picMkLst>
            <pc:docMk/>
            <pc:sldMk cId="1088479484" sldId="274"/>
            <ac:picMk id="7" creationId="{9F5C7157-4DA2-DB3C-ABA4-BEBE0341B554}"/>
          </ac:picMkLst>
        </pc:picChg>
        <pc:cxnChg chg="mod">
          <ac:chgData name="Linna Guerrero" userId="8a937990-359f-451f-a66a-2f53dab90339" providerId="ADAL" clId="{72CD358F-D47A-44CB-A770-98A7318FA757}" dt="2026-02-11T23:26:43.664" v="6" actId="1076"/>
          <ac:cxnSpMkLst>
            <pc:docMk/>
            <pc:sldMk cId="1088479484" sldId="274"/>
            <ac:cxnSpMk id="45" creationId="{D95CE187-CCF2-346A-1C10-F809AD09076E}"/>
          </ac:cxnSpMkLst>
        </pc:cxnChg>
      </pc:sldChg>
      <pc:sldChg chg="modSp mod">
        <pc:chgData name="Linna Guerrero" userId="8a937990-359f-451f-a66a-2f53dab90339" providerId="ADAL" clId="{72CD358F-D47A-44CB-A770-98A7318FA757}" dt="2026-02-11T23:49:48.168" v="432" actId="313"/>
        <pc:sldMkLst>
          <pc:docMk/>
          <pc:sldMk cId="2165078015" sldId="275"/>
        </pc:sldMkLst>
        <pc:spChg chg="mod">
          <ac:chgData name="Linna Guerrero" userId="8a937990-359f-451f-a66a-2f53dab90339" providerId="ADAL" clId="{72CD358F-D47A-44CB-A770-98A7318FA757}" dt="2026-02-11T23:40:44.764" v="237" actId="20577"/>
          <ac:spMkLst>
            <pc:docMk/>
            <pc:sldMk cId="2165078015" sldId="275"/>
            <ac:spMk id="8" creationId="{5C373C51-18D3-599A-A9B7-1865F0002F2D}"/>
          </ac:spMkLst>
        </pc:spChg>
        <pc:spChg chg="mod">
          <ac:chgData name="Linna Guerrero" userId="8a937990-359f-451f-a66a-2f53dab90339" providerId="ADAL" clId="{72CD358F-D47A-44CB-A770-98A7318FA757}" dt="2026-02-11T23:49:48.168" v="432" actId="313"/>
          <ac:spMkLst>
            <pc:docMk/>
            <pc:sldMk cId="2165078015" sldId="275"/>
            <ac:spMk id="9" creationId="{028DF6D3-4DF8-D5CC-8FE1-61F4C4272140}"/>
          </ac:spMkLst>
        </pc:spChg>
        <pc:spChg chg="mod">
          <ac:chgData name="Linna Guerrero" userId="8a937990-359f-451f-a66a-2f53dab90339" providerId="ADAL" clId="{72CD358F-D47A-44CB-A770-98A7318FA757}" dt="2026-02-11T23:40:46.302" v="238" actId="20577"/>
          <ac:spMkLst>
            <pc:docMk/>
            <pc:sldMk cId="2165078015" sldId="275"/>
            <ac:spMk id="10" creationId="{D1AF568E-1A86-6241-BBD9-C4E1FEA93BA1}"/>
          </ac:spMkLst>
        </pc:spChg>
        <pc:spChg chg="mod">
          <ac:chgData name="Linna Guerrero" userId="8a937990-359f-451f-a66a-2f53dab90339" providerId="ADAL" clId="{72CD358F-D47A-44CB-A770-98A7318FA757}" dt="2026-02-11T23:40:52.149" v="240" actId="20577"/>
          <ac:spMkLst>
            <pc:docMk/>
            <pc:sldMk cId="2165078015" sldId="275"/>
            <ac:spMk id="11" creationId="{EC6FF41A-D6EA-1BD9-B7B3-5D63CF2CDABA}"/>
          </ac:spMkLst>
        </pc:spChg>
        <pc:spChg chg="mod">
          <ac:chgData name="Linna Guerrero" userId="8a937990-359f-451f-a66a-2f53dab90339" providerId="ADAL" clId="{72CD358F-D47A-44CB-A770-98A7318FA757}" dt="2026-02-11T23:40:50.462" v="239" actId="20577"/>
          <ac:spMkLst>
            <pc:docMk/>
            <pc:sldMk cId="2165078015" sldId="275"/>
            <ac:spMk id="24" creationId="{EC485407-F462-2F68-2AB1-8FF0B8925727}"/>
          </ac:spMkLst>
        </pc:spChg>
      </pc:sldChg>
      <pc:sldChg chg="addSp delSp modSp new mod">
        <pc:chgData name="Linna Guerrero" userId="8a937990-359f-451f-a66a-2f53dab90339" providerId="ADAL" clId="{72CD358F-D47A-44CB-A770-98A7318FA757}" dt="2026-02-11T23:36:38.518" v="204" actId="14100"/>
        <pc:sldMkLst>
          <pc:docMk/>
          <pc:sldMk cId="1037347666" sldId="277"/>
        </pc:sldMkLst>
        <pc:spChg chg="add mod">
          <ac:chgData name="Linna Guerrero" userId="8a937990-359f-451f-a66a-2f53dab90339" providerId="ADAL" clId="{72CD358F-D47A-44CB-A770-98A7318FA757}" dt="2026-02-11T23:28:41.957" v="31" actId="1076"/>
          <ac:spMkLst>
            <pc:docMk/>
            <pc:sldMk cId="1037347666" sldId="277"/>
            <ac:spMk id="3" creationId="{945C68C2-5B76-425D-B3E5-4C81AF08C7F7}"/>
          </ac:spMkLst>
        </pc:spChg>
        <pc:spChg chg="add mod">
          <ac:chgData name="Linna Guerrero" userId="8a937990-359f-451f-a66a-2f53dab90339" providerId="ADAL" clId="{72CD358F-D47A-44CB-A770-98A7318FA757}" dt="2026-02-11T23:28:41.957" v="31" actId="1076"/>
          <ac:spMkLst>
            <pc:docMk/>
            <pc:sldMk cId="1037347666" sldId="277"/>
            <ac:spMk id="4" creationId="{0F15C8BC-B590-7929-1FF8-7B373C72BCC7}"/>
          </ac:spMkLst>
        </pc:spChg>
        <pc:spChg chg="add mod">
          <ac:chgData name="Linna Guerrero" userId="8a937990-359f-451f-a66a-2f53dab90339" providerId="ADAL" clId="{72CD358F-D47A-44CB-A770-98A7318FA757}" dt="2026-02-11T23:36:28.785" v="202" actId="14100"/>
          <ac:spMkLst>
            <pc:docMk/>
            <pc:sldMk cId="1037347666" sldId="277"/>
            <ac:spMk id="9" creationId="{58DDD9E2-FDA5-A19B-3937-A1779768E2B5}"/>
          </ac:spMkLst>
        </pc:spChg>
        <pc:spChg chg="add mod">
          <ac:chgData name="Linna Guerrero" userId="8a937990-359f-451f-a66a-2f53dab90339" providerId="ADAL" clId="{72CD358F-D47A-44CB-A770-98A7318FA757}" dt="2026-02-11T23:36:24.887" v="201" actId="1076"/>
          <ac:spMkLst>
            <pc:docMk/>
            <pc:sldMk cId="1037347666" sldId="277"/>
            <ac:spMk id="19" creationId="{7A4EAEBF-1A96-1D85-2C69-F86080F99861}"/>
          </ac:spMkLst>
        </pc:spChg>
        <pc:picChg chg="add mod">
          <ac:chgData name="Linna Guerrero" userId="8a937990-359f-451f-a66a-2f53dab90339" providerId="ADAL" clId="{72CD358F-D47A-44CB-A770-98A7318FA757}" dt="2026-02-11T23:28:41.957" v="31" actId="1076"/>
          <ac:picMkLst>
            <pc:docMk/>
            <pc:sldMk cId="1037347666" sldId="277"/>
            <ac:picMk id="2" creationId="{AA67A9CE-FE91-3596-310C-00145EA53AE6}"/>
          </ac:picMkLst>
        </pc:picChg>
        <pc:picChg chg="add mod">
          <ac:chgData name="Linna Guerrero" userId="8a937990-359f-451f-a66a-2f53dab90339" providerId="ADAL" clId="{72CD358F-D47A-44CB-A770-98A7318FA757}" dt="2026-02-11T23:28:50.992" v="33" actId="1076"/>
          <ac:picMkLst>
            <pc:docMk/>
            <pc:sldMk cId="1037347666" sldId="277"/>
            <ac:picMk id="6" creationId="{457C57C9-B0A4-85DE-2D4D-99043C64A98B}"/>
          </ac:picMkLst>
        </pc:picChg>
        <pc:picChg chg="add del mod">
          <ac:chgData name="Linna Guerrero" userId="8a937990-359f-451f-a66a-2f53dab90339" providerId="ADAL" clId="{72CD358F-D47A-44CB-A770-98A7318FA757}" dt="2026-02-11T23:33:06.233" v="171" actId="478"/>
          <ac:picMkLst>
            <pc:docMk/>
            <pc:sldMk cId="1037347666" sldId="277"/>
            <ac:picMk id="8" creationId="{42E690C0-CE3A-B143-1EEC-91AD2CEAA613}"/>
          </ac:picMkLst>
        </pc:picChg>
        <pc:picChg chg="add mod ord">
          <ac:chgData name="Linna Guerrero" userId="8a937990-359f-451f-a66a-2f53dab90339" providerId="ADAL" clId="{72CD358F-D47A-44CB-A770-98A7318FA757}" dt="2026-02-11T23:36:21.534" v="200" actId="1076"/>
          <ac:picMkLst>
            <pc:docMk/>
            <pc:sldMk cId="1037347666" sldId="277"/>
            <ac:picMk id="16" creationId="{5B9F2DA9-C153-A3C8-8B48-B94C99CF1850}"/>
          </ac:picMkLst>
        </pc:picChg>
        <pc:cxnChg chg="add mod">
          <ac:chgData name="Linna Guerrero" userId="8a937990-359f-451f-a66a-2f53dab90339" providerId="ADAL" clId="{72CD358F-D47A-44CB-A770-98A7318FA757}" dt="2026-02-11T23:32:10.365" v="170" actId="14100"/>
          <ac:cxnSpMkLst>
            <pc:docMk/>
            <pc:sldMk cId="1037347666" sldId="277"/>
            <ac:cxnSpMk id="5" creationId="{FB9E7F99-E78F-F747-BC5E-0324B0CD6E88}"/>
          </ac:cxnSpMkLst>
        </pc:cxnChg>
        <pc:cxnChg chg="add mod">
          <ac:chgData name="Linna Guerrero" userId="8a937990-359f-451f-a66a-2f53dab90339" providerId="ADAL" clId="{72CD358F-D47A-44CB-A770-98A7318FA757}" dt="2026-02-11T23:36:38.518" v="204" actId="14100"/>
          <ac:cxnSpMkLst>
            <pc:docMk/>
            <pc:sldMk cId="1037347666" sldId="277"/>
            <ac:cxnSpMk id="10" creationId="{C3818102-CFB3-1C90-B5EB-6595CE0043C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84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61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71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l" defTabSz="803718" rtl="0" eaLnBrk="1" latinLnBrk="0" hangingPunct="1">
        <a:lnSpc>
          <a:spcPct val="100000"/>
        </a:lnSpc>
        <a:spcBef>
          <a:spcPct val="0"/>
        </a:spcBef>
        <a:buNone/>
        <a:defRPr sz="2285" b="1" i="0" kern="1200" spc="-13" baseline="0">
          <a:solidFill>
            <a:schemeClr val="tx1"/>
          </a:solidFill>
          <a:latin typeface="Helvetica Now Text" panose="020B0504030202020204" pitchFamily="34" charset="77"/>
          <a:ea typeface="+mj-ea"/>
          <a:cs typeface="+mj-cs"/>
        </a:defRPr>
      </a:lvl1pPr>
    </p:titleStyle>
    <p:bodyStyle>
      <a:lvl1pPr marL="0" indent="0" algn="l" defTabSz="803718" rtl="0" eaLnBrk="1" latinLnBrk="0" hangingPunct="1">
        <a:lnSpc>
          <a:spcPct val="100000"/>
        </a:lnSpc>
        <a:spcBef>
          <a:spcPts val="0"/>
        </a:spcBef>
        <a:spcAft>
          <a:spcPts val="615"/>
        </a:spcAft>
        <a:buFont typeface="Arial" panose="020B0604020202020204" pitchFamily="34" charset="0"/>
        <a:buNone/>
        <a:tabLst/>
        <a:defRPr sz="1319" b="1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1pPr>
      <a:lvl2pPr marL="0" indent="0" algn="l" defTabSz="803718" rtl="0" eaLnBrk="1" latinLnBrk="0" hangingPunct="1">
        <a:lnSpc>
          <a:spcPct val="117000"/>
        </a:lnSpc>
        <a:spcBef>
          <a:spcPts val="0"/>
        </a:spcBef>
        <a:spcAft>
          <a:spcPts val="439"/>
        </a:spcAft>
        <a:buFont typeface="Arial" panose="020B0604020202020204" pitchFamily="34" charset="0"/>
        <a:buNone/>
        <a:tabLst/>
        <a:defRPr sz="879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2pPr>
      <a:lvl3pPr marL="111633" indent="-111633" algn="l" defTabSz="803718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Helvetica Neue Condensed Bold" panose="02000503000000020004" pitchFamily="2" charset="0"/>
        <a:buChar char="•"/>
        <a:tabLst/>
        <a:defRPr sz="879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3pPr>
      <a:lvl4pPr marL="229071" indent="-111633" algn="l" defTabSz="803718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SzPct val="80000"/>
        <a:buFont typeface="System Font Regular"/>
        <a:buChar char="○"/>
        <a:tabLst/>
        <a:defRPr sz="879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4pPr>
      <a:lvl5pPr marL="401879" indent="-167450" algn="l" defTabSz="803718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System Font Regular"/>
        <a:buChar char="—"/>
        <a:tabLst/>
        <a:defRPr sz="879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5pPr>
      <a:lvl6pPr marL="527187" indent="-117215" algn="l" defTabSz="803718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System Font Regular"/>
        <a:buChar char="–"/>
        <a:tabLst/>
        <a:defRPr sz="879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6pPr>
      <a:lvl7pPr marL="0" indent="0" algn="l" defTabSz="803718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879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7pPr>
      <a:lvl8pPr marL="0" indent="0" algn="l" defTabSz="803718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879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8pPr>
      <a:lvl9pPr marL="0" indent="0" algn="l" defTabSz="803718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879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9pPr>
    </p:bodyStyle>
    <p:otherStyle>
      <a:defPPr>
        <a:defRPr lang="en-US"/>
      </a:defPPr>
      <a:lvl1pPr marL="0" algn="l" defTabSz="803718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1pPr>
      <a:lvl2pPr marL="401859" algn="l" defTabSz="803718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2pPr>
      <a:lvl3pPr marL="803718" algn="l" defTabSz="803718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3pPr>
      <a:lvl4pPr marL="1205576" algn="l" defTabSz="803718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4pPr>
      <a:lvl5pPr marL="1607435" algn="l" defTabSz="803718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5pPr>
      <a:lvl6pPr marL="2009293" algn="l" defTabSz="803718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6pPr>
      <a:lvl7pPr marL="2411152" algn="l" defTabSz="803718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7pPr>
      <a:lvl8pPr marL="2813011" algn="l" defTabSz="803718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8pPr>
      <a:lvl9pPr marL="3214870" algn="l" defTabSz="803718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4" pos="653" userDrawn="1">
          <p15:clr>
            <a:srgbClr val="F26B43"/>
          </p15:clr>
        </p15:guide>
        <p15:guide id="105" pos="1107" userDrawn="1">
          <p15:clr>
            <a:srgbClr val="F26B43"/>
          </p15:clr>
        </p15:guide>
        <p15:guide id="106" pos="1561" userDrawn="1">
          <p15:clr>
            <a:srgbClr val="F26B43"/>
          </p15:clr>
        </p15:guide>
        <p15:guide id="107" pos="2014" userDrawn="1">
          <p15:clr>
            <a:srgbClr val="F26B43"/>
          </p15:clr>
        </p15:guide>
        <p15:guide id="108" pos="2468" userDrawn="1">
          <p15:clr>
            <a:srgbClr val="F26B43"/>
          </p15:clr>
        </p15:guide>
        <p15:guide id="109" pos="2921" userDrawn="1">
          <p15:clr>
            <a:srgbClr val="F26B43"/>
          </p15:clr>
        </p15:guide>
        <p15:guide id="110" pos="3358">
          <p15:clr>
            <a:srgbClr val="F26B43"/>
          </p15:clr>
        </p15:guide>
        <p15:guide id="111" pos="4282" userDrawn="1">
          <p15:clr>
            <a:srgbClr val="F26B43"/>
          </p15:clr>
        </p15:guide>
        <p15:guide id="112" pos="3829" userDrawn="1">
          <p15:clr>
            <a:srgbClr val="F26B43"/>
          </p15:clr>
        </p15:guide>
        <p15:guide id="113" pos="4736" userDrawn="1">
          <p15:clr>
            <a:srgbClr val="F26B43"/>
          </p15:clr>
        </p15:guide>
        <p15:guide id="114" pos="5189" userDrawn="1">
          <p15:clr>
            <a:srgbClr val="F26B43"/>
          </p15:clr>
        </p15:guide>
        <p15:guide id="115" pos="5643" userDrawn="1">
          <p15:clr>
            <a:srgbClr val="F26B43"/>
          </p15:clr>
        </p15:guide>
        <p15:guide id="116" pos="6097" userDrawn="1">
          <p15:clr>
            <a:srgbClr val="F26B43"/>
          </p15:clr>
        </p15:guide>
        <p15:guide id="117" pos="6550" userDrawn="1">
          <p15:clr>
            <a:srgbClr val="F26B43"/>
          </p15:clr>
        </p15:guide>
        <p15:guide id="118" pos="200" userDrawn="1">
          <p15:clr>
            <a:srgbClr val="F26B43"/>
          </p15:clr>
        </p15:guide>
        <p15:guide id="122" pos="9118">
          <p15:clr>
            <a:srgbClr val="F26B43"/>
          </p15:clr>
        </p15:guide>
        <p15:guide id="123" pos="9599">
          <p15:clr>
            <a:srgbClr val="F26B43"/>
          </p15:clr>
        </p15:guide>
        <p15:guide id="124" pos="10077">
          <p15:clr>
            <a:srgbClr val="F26B43"/>
          </p15:clr>
        </p15:guide>
        <p15:guide id="125" pos="10558">
          <p15:clr>
            <a:srgbClr val="F26B43"/>
          </p15:clr>
        </p15:guide>
        <p15:guide id="126" pos="11037">
          <p15:clr>
            <a:srgbClr val="F26B43"/>
          </p15:clr>
        </p15:guide>
        <p15:guide id="127" pos="11517">
          <p15:clr>
            <a:srgbClr val="F26B43"/>
          </p15:clr>
        </p15:guide>
        <p15:guide id="128" pos="11998">
          <p15:clr>
            <a:srgbClr val="F26B43"/>
          </p15:clr>
        </p15:guide>
        <p15:guide id="129" pos="12479">
          <p15:clr>
            <a:srgbClr val="F26B43"/>
          </p15:clr>
        </p15:guide>
        <p15:guide id="130" pos="12957">
          <p15:clr>
            <a:srgbClr val="F26B43"/>
          </p15:clr>
        </p15:guide>
        <p15:guide id="131" pos="13438">
          <p15:clr>
            <a:srgbClr val="F26B43"/>
          </p15:clr>
        </p15:guide>
        <p15:guide id="132" pos="13919">
          <p15:clr>
            <a:srgbClr val="F26B43"/>
          </p15:clr>
        </p15:guide>
        <p15:guide id="133" pos="14397">
          <p15:clr>
            <a:srgbClr val="F26B43"/>
          </p15:clr>
        </p15:guide>
        <p15:guide id="134" pos="148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altasybajas.aon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14E9F1-D91C-E7C4-BB79-0245CDDCF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71450"/>
            <a:ext cx="10715625" cy="142875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C0C0221-CB8A-04B3-CE9A-E8B04D61B47F}"/>
              </a:ext>
            </a:extLst>
          </p:cNvPr>
          <p:cNvSpPr txBox="1"/>
          <p:nvPr/>
        </p:nvSpPr>
        <p:spPr>
          <a:xfrm>
            <a:off x="312894" y="1828686"/>
            <a:ext cx="9824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310">
              <a:spcBef>
                <a:spcPts val="5"/>
              </a:spcBef>
            </a:pPr>
            <a:r>
              <a:rPr lang="es-ES" sz="3200" b="1" dirty="0">
                <a:effectLst/>
                <a:latin typeface="Helvetica Now Text" panose="020B0504030202020204" pitchFamily="34" charset="0"/>
                <a:ea typeface="Arial" panose="020B0604020202020204" pitchFamily="34" charset="0"/>
              </a:rPr>
              <a:t>Manual de </a:t>
            </a:r>
            <a:r>
              <a:rPr lang="es-ES" sz="3200" b="1" dirty="0">
                <a:latin typeface="Helvetica Now Text" panose="020B0504030202020204" pitchFamily="34" charset="0"/>
                <a:ea typeface="Arial" panose="020B0604020202020204" pitchFamily="34" charset="0"/>
              </a:rPr>
              <a:t>a</a:t>
            </a:r>
            <a:r>
              <a:rPr lang="es-ES" sz="3200" b="1" dirty="0">
                <a:effectLst/>
                <a:latin typeface="Helvetica Now Text" panose="020B0504030202020204" pitchFamily="34" charset="0"/>
                <a:ea typeface="Arial" panose="020B0604020202020204" pitchFamily="34" charset="0"/>
              </a:rPr>
              <a:t>cceso a </a:t>
            </a:r>
            <a:r>
              <a:rPr lang="es-ES" sz="3200" b="1" dirty="0">
                <a:latin typeface="Helvetica Now Text" panose="020B0504030202020204" pitchFamily="34" charset="0"/>
                <a:ea typeface="Arial" panose="020B0604020202020204" pitchFamily="34" charset="0"/>
              </a:rPr>
              <a:t>Portal de Beneficios</a:t>
            </a:r>
            <a:endParaRPr lang="es-MX" sz="3200" b="1" dirty="0">
              <a:solidFill>
                <a:srgbClr val="FF0000"/>
              </a:solidFill>
              <a:effectLst/>
              <a:latin typeface="Helvetica Now Text" panose="020B050403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CuadroTexto 7">
            <a:extLst>
              <a:ext uri="{FF2B5EF4-FFF2-40B4-BE49-F238E27FC236}">
                <a16:creationId xmlns:a16="http://schemas.microsoft.com/office/drawing/2014/main" id="{24846918-9B85-DEE5-D175-E1B73982CCD3}"/>
              </a:ext>
            </a:extLst>
          </p:cNvPr>
          <p:cNvSpPr txBox="1"/>
          <p:nvPr/>
        </p:nvSpPr>
        <p:spPr>
          <a:xfrm>
            <a:off x="312894" y="2766308"/>
            <a:ext cx="9912763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O" sz="2000" dirty="0">
                <a:solidFill>
                  <a:srgbClr val="262836"/>
                </a:solidFill>
                <a:latin typeface="Helvetica Now Text" panose="020B0504030202020204" pitchFamily="34" charset="0"/>
              </a:rPr>
              <a:t>Este manual te guía a través del nuevo proceso de autenticación en Portal Beneficios, creado para proteger tu información y hacer más eficiente el acceso.</a:t>
            </a:r>
          </a:p>
          <a:p>
            <a:pPr algn="just"/>
            <a:endParaRPr lang="es-CO" sz="2000" dirty="0">
              <a:solidFill>
                <a:srgbClr val="262836"/>
              </a:solidFill>
              <a:latin typeface="Helvetica Now Text" panose="020B0504030202020204" pitchFamily="34" charset="0"/>
            </a:endParaRPr>
          </a:p>
          <a:p>
            <a:pPr algn="just"/>
            <a:r>
              <a:rPr lang="es-CO" sz="2000" dirty="0">
                <a:solidFill>
                  <a:srgbClr val="262836"/>
                </a:solidFill>
                <a:latin typeface="Helvetica Now Text" panose="020B0504030202020204" pitchFamily="34" charset="0"/>
              </a:rPr>
              <a:t>Con la integración de OKTA, la seguridad se refuerza y el ingreso es más sencillo para todos los usuarios.</a:t>
            </a:r>
            <a:endParaRPr lang="es-MX" sz="2000" dirty="0">
              <a:solidFill>
                <a:srgbClr val="262836"/>
              </a:solidFill>
              <a:latin typeface="Helvetica Now Text" panose="020B050403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02E96-5B3A-2D73-7B86-739F55232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phic 11">
            <a:extLst>
              <a:ext uri="{FF2B5EF4-FFF2-40B4-BE49-F238E27FC236}">
                <a16:creationId xmlns:a16="http://schemas.microsoft.com/office/drawing/2014/main" id="{E70290DD-4F66-7E8A-E42A-CDE483A68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88" y="528638"/>
            <a:ext cx="1235418" cy="467455"/>
          </a:xfrm>
          <a:prstGeom prst="rect">
            <a:avLst/>
          </a:prstGeom>
        </p:spPr>
      </p:pic>
      <p:pic>
        <p:nvPicPr>
          <p:cNvPr id="13" name="Imagen 1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FF94DC80-E260-C6EC-29C8-6CACF5200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173" y="1597111"/>
            <a:ext cx="3648964" cy="6457950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853CC69-FD8E-6030-BB87-8F0230051815}"/>
              </a:ext>
            </a:extLst>
          </p:cNvPr>
          <p:cNvSpPr txBox="1"/>
          <p:nvPr/>
        </p:nvSpPr>
        <p:spPr>
          <a:xfrm>
            <a:off x="471488" y="1764841"/>
            <a:ext cx="5362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262836"/>
                </a:solidFill>
                <a:latin typeface="Helvetica Now Text"/>
                <a:cs typeface="Arial"/>
              </a:rPr>
              <a:t>7.2.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Ingresa el código recibido y haz clic en 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  <a:cs typeface="Arial"/>
              </a:rPr>
              <a:t>“Verificar”.</a:t>
            </a:r>
            <a:endParaRPr lang="es-ES" sz="2000" b="1" dirty="0">
              <a:solidFill>
                <a:srgbClr val="262836"/>
              </a:solidFill>
              <a:latin typeface="Helvetica Now Text"/>
              <a:cs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E116B2B-49C3-E40A-9DA2-68C588020A77}"/>
              </a:ext>
            </a:extLst>
          </p:cNvPr>
          <p:cNvSpPr/>
          <p:nvPr/>
        </p:nvSpPr>
        <p:spPr>
          <a:xfrm>
            <a:off x="9387764" y="1597111"/>
            <a:ext cx="856373" cy="85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/>
              </a:rPr>
              <a:t>7.2</a:t>
            </a:r>
            <a:endParaRPr lang="es-MX" sz="3000" b="1" dirty="0">
              <a:solidFill>
                <a:srgbClr val="FFFFFF"/>
              </a:solidFill>
              <a:latin typeface="Helvetica Now Text" panose="020B0504030202020204" pitchFamily="34" charset="0"/>
            </a:endParaRP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FDF64082-70B9-CA3D-32B6-A3EF18411233}"/>
              </a:ext>
            </a:extLst>
          </p:cNvPr>
          <p:cNvCxnSpPr>
            <a:cxnSpLocks/>
          </p:cNvCxnSpPr>
          <p:nvPr/>
        </p:nvCxnSpPr>
        <p:spPr>
          <a:xfrm rot="10800000">
            <a:off x="1706908" y="2534282"/>
            <a:ext cx="5265393" cy="4152268"/>
          </a:xfrm>
          <a:prstGeom prst="bentConnector3">
            <a:avLst>
              <a:gd name="adj1" fmla="val 99928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7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6222-F0F9-FD4C-6F86-2F958BA42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79A09A2-A995-522D-F078-AB692371D82D}"/>
              </a:ext>
            </a:extLst>
          </p:cNvPr>
          <p:cNvSpPr txBox="1"/>
          <p:nvPr/>
        </p:nvSpPr>
        <p:spPr>
          <a:xfrm>
            <a:off x="471488" y="1325227"/>
            <a:ext cx="908582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2400" b="1" dirty="0"/>
              <a:t>7. </a:t>
            </a:r>
            <a:r>
              <a:rPr lang="es-ES" sz="2000" dirty="0">
                <a:solidFill>
                  <a:srgbClr val="262836"/>
                </a:solidFill>
                <a:latin typeface="Helvetica Now Text"/>
                <a:cs typeface="Arial"/>
              </a:rPr>
              <a:t>Si solo tienes un perfil, verás la pantalla de Portal Beneficios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.</a:t>
            </a:r>
            <a:endParaRPr lang="es-ES" sz="2000" dirty="0">
              <a:solidFill>
                <a:srgbClr val="262836"/>
              </a:solidFill>
              <a:latin typeface="Helvetica Now Text"/>
              <a:cs typeface="Arial"/>
            </a:endParaRPr>
          </a:p>
        </p:txBody>
      </p:sp>
      <p:pic>
        <p:nvPicPr>
          <p:cNvPr id="48" name="Graphic 11">
            <a:extLst>
              <a:ext uri="{FF2B5EF4-FFF2-40B4-BE49-F238E27FC236}">
                <a16:creationId xmlns:a16="http://schemas.microsoft.com/office/drawing/2014/main" id="{B1CA6822-B67A-F011-A1EA-563BD8978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88" y="528638"/>
            <a:ext cx="1235418" cy="46745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89878E6-4473-788A-7287-1B927DDC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51" y="2459005"/>
            <a:ext cx="8800360" cy="4743689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3F723A2-F45D-F092-40F6-5982560E13B0}"/>
              </a:ext>
            </a:extLst>
          </p:cNvPr>
          <p:cNvSpPr txBox="1"/>
          <p:nvPr/>
        </p:nvSpPr>
        <p:spPr>
          <a:xfrm>
            <a:off x="471489" y="7993493"/>
            <a:ext cx="908582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s-CO" dirty="0"/>
              <a:t>8. </a:t>
            </a:r>
            <a:r>
              <a:rPr lang="es-CO" sz="2000" b="0" dirty="0">
                <a:solidFill>
                  <a:srgbClr val="262836"/>
                </a:solidFill>
                <a:latin typeface="Helvetica Now Text"/>
                <a:cs typeface="Arial"/>
              </a:rPr>
              <a:t>Si tienes más de un perfil, verás una pantalla donde debes seleccionar el perfil con el que deseas acceder.</a:t>
            </a:r>
            <a:endParaRPr lang="es-ES" sz="2000" b="0" dirty="0">
              <a:solidFill>
                <a:srgbClr val="262836"/>
              </a:solidFill>
              <a:latin typeface="Helvetica Now Text"/>
              <a:cs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A7F7476-4FFD-845F-736D-606D32389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88" y="9285534"/>
            <a:ext cx="5776461" cy="4473328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22EE2CD-22B6-90EF-74D1-07E2969CB134}"/>
              </a:ext>
            </a:extLst>
          </p:cNvPr>
          <p:cNvSpPr/>
          <p:nvPr/>
        </p:nvSpPr>
        <p:spPr>
          <a:xfrm>
            <a:off x="9530487" y="2459005"/>
            <a:ext cx="856373" cy="85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/>
              </a:rPr>
              <a:t>7</a:t>
            </a:r>
            <a:endParaRPr lang="es-MX" sz="3000" b="1" dirty="0">
              <a:solidFill>
                <a:srgbClr val="FFFFFF"/>
              </a:solidFill>
              <a:latin typeface="Helvetica Now Text" panose="020B050403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A258799-56A2-0299-A54B-2C629F932120}"/>
              </a:ext>
            </a:extLst>
          </p:cNvPr>
          <p:cNvSpPr/>
          <p:nvPr/>
        </p:nvSpPr>
        <p:spPr>
          <a:xfrm>
            <a:off x="6667049" y="9285534"/>
            <a:ext cx="856373" cy="85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/>
              </a:rPr>
              <a:t>8</a:t>
            </a:r>
            <a:endParaRPr lang="es-MX" sz="3000" b="1" dirty="0">
              <a:solidFill>
                <a:srgbClr val="FFFFFF"/>
              </a:solidFill>
              <a:latin typeface="Helvetica Now Text" panose="020B0504030202020204" pitchFamily="34" charset="0"/>
            </a:endParaRP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DB43C780-B8E0-9C2D-9A4D-D0791D3A1AC9}"/>
              </a:ext>
            </a:extLst>
          </p:cNvPr>
          <p:cNvCxnSpPr>
            <a:cxnSpLocks/>
          </p:cNvCxnSpPr>
          <p:nvPr/>
        </p:nvCxnSpPr>
        <p:spPr>
          <a:xfrm rot="16200000" flipV="1">
            <a:off x="-474283" y="10441370"/>
            <a:ext cx="4400823" cy="929244"/>
          </a:xfrm>
          <a:prstGeom prst="bentConnector3">
            <a:avLst>
              <a:gd name="adj1" fmla="val 652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24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807AB7-A601-BCDD-1C68-302322A4C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08" y="2590734"/>
            <a:ext cx="8888885" cy="4841635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3830C29-5D1A-3B90-F9A7-98838560202E}"/>
              </a:ext>
            </a:extLst>
          </p:cNvPr>
          <p:cNvSpPr txBox="1"/>
          <p:nvPr/>
        </p:nvSpPr>
        <p:spPr>
          <a:xfrm>
            <a:off x="412004" y="1554593"/>
            <a:ext cx="908582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s-CO" dirty="0"/>
              <a:t>9. </a:t>
            </a:r>
            <a:r>
              <a:rPr lang="es-CO" sz="2000" b="0" dirty="0">
                <a:solidFill>
                  <a:srgbClr val="262836"/>
                </a:solidFill>
                <a:latin typeface="Helvetica Now Text"/>
                <a:cs typeface="Arial"/>
              </a:rPr>
              <a:t>Desde la aplicación, puedes usar el botón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“Cambio de perfil” </a:t>
            </a:r>
            <a:r>
              <a:rPr lang="es-CO" sz="2000" b="0" dirty="0">
                <a:solidFill>
                  <a:srgbClr val="262836"/>
                </a:solidFill>
                <a:latin typeface="Helvetica Now Text"/>
                <a:cs typeface="Arial"/>
              </a:rPr>
              <a:t>para cambiar de perfil sin salir de la aplicación.</a:t>
            </a:r>
            <a:endParaRPr lang="es-ES" sz="2000" b="0" dirty="0">
              <a:solidFill>
                <a:srgbClr val="262836"/>
              </a:solidFill>
              <a:latin typeface="Helvetica Now Text"/>
              <a:cs typeface="Arial"/>
            </a:endParaRPr>
          </a:p>
        </p:txBody>
      </p:sp>
      <p:pic>
        <p:nvPicPr>
          <p:cNvPr id="5" name="Graphic 11">
            <a:extLst>
              <a:ext uri="{FF2B5EF4-FFF2-40B4-BE49-F238E27FC236}">
                <a16:creationId xmlns:a16="http://schemas.microsoft.com/office/drawing/2014/main" id="{6DD1179F-F29D-B33D-EDEC-2AF18E622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488" y="528638"/>
            <a:ext cx="1235418" cy="46745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8E43C2-5E21-DF10-E4C0-DC017D77F8D3}"/>
              </a:ext>
            </a:extLst>
          </p:cNvPr>
          <p:cNvSpPr txBox="1"/>
          <p:nvPr/>
        </p:nvSpPr>
        <p:spPr>
          <a:xfrm>
            <a:off x="623888" y="8173934"/>
            <a:ext cx="9510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262836"/>
                </a:solidFill>
                <a:latin typeface="Helvetica Now Text"/>
                <a:cs typeface="Arial"/>
              </a:rPr>
              <a:t>10.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 Para accesos posteriores, ingresa a: </a:t>
            </a:r>
            <a:r>
              <a:rPr lang="es-ES" sz="2000" b="1" dirty="0">
                <a:solidFill>
                  <a:srgbClr val="262836"/>
                </a:solidFill>
                <a:latin typeface="Helvetica Now Text" panose="020B0504030202020204" pitchFamily="34" charset="0"/>
              </a:rPr>
              <a:t>https://www.aonseguros.com.mx/PortalBeneficios/InternalLogin.aspx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  <a:cs typeface="Arial"/>
              </a:rPr>
              <a:t>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y haga haz clic en el botón 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  <a:cs typeface="Arial"/>
              </a:rPr>
              <a:t>“Ingresar”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para continuar.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FDD1CE-E450-D121-A03F-6B96EDC81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08" y="9410700"/>
            <a:ext cx="8991829" cy="4348162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9A1430E2-AEBC-7B73-074F-684186E46459}"/>
              </a:ext>
            </a:extLst>
          </p:cNvPr>
          <p:cNvCxnSpPr>
            <a:cxnSpLocks/>
          </p:cNvCxnSpPr>
          <p:nvPr/>
        </p:nvCxnSpPr>
        <p:spPr>
          <a:xfrm rot="16200000" flipV="1">
            <a:off x="7094795" y="1970344"/>
            <a:ext cx="1696302" cy="1678209"/>
          </a:xfrm>
          <a:prstGeom prst="bentConnector3">
            <a:avLst>
              <a:gd name="adj1" fmla="val 587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A664154-C95C-DDA5-A6E0-03C0F3B5BF72}"/>
              </a:ext>
            </a:extLst>
          </p:cNvPr>
          <p:cNvSpPr/>
          <p:nvPr/>
        </p:nvSpPr>
        <p:spPr>
          <a:xfrm>
            <a:off x="9658544" y="2590734"/>
            <a:ext cx="856373" cy="85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/>
              </a:rPr>
              <a:t>9</a:t>
            </a:r>
            <a:endParaRPr lang="es-MX" sz="3000" b="1" dirty="0">
              <a:solidFill>
                <a:srgbClr val="FFFFFF"/>
              </a:solidFill>
              <a:latin typeface="Helvetica Now Text" panose="020B050403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B766FD9-E888-1418-3558-5B65F941D585}"/>
              </a:ext>
            </a:extLst>
          </p:cNvPr>
          <p:cNvSpPr/>
          <p:nvPr/>
        </p:nvSpPr>
        <p:spPr>
          <a:xfrm>
            <a:off x="9633593" y="9410700"/>
            <a:ext cx="856373" cy="85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/>
              </a:rPr>
              <a:t>10</a:t>
            </a:r>
            <a:endParaRPr lang="es-MX" sz="3000" b="1" dirty="0">
              <a:solidFill>
                <a:srgbClr val="FFFFFF"/>
              </a:solidFill>
              <a:latin typeface="Helvetica Now Text" panose="020B0504030202020204" pitchFamily="34" charset="0"/>
            </a:endParaRP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B9305CDD-54DE-2916-05EA-6C2943F56F28}"/>
              </a:ext>
            </a:extLst>
          </p:cNvPr>
          <p:cNvCxnSpPr>
            <a:cxnSpLocks/>
          </p:cNvCxnSpPr>
          <p:nvPr/>
        </p:nvCxnSpPr>
        <p:spPr>
          <a:xfrm rot="10800000">
            <a:off x="4798792" y="8836788"/>
            <a:ext cx="3316508" cy="1433436"/>
          </a:xfrm>
          <a:prstGeom prst="bentConnector3">
            <a:avLst>
              <a:gd name="adj1" fmla="val 99973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99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85CDC-7E22-7B50-66EE-BA2F94D8A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25C7AB1-CC4A-BB09-7991-EA2DDD2F72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82"/>
          <a:stretch>
            <a:fillRect/>
          </a:stretch>
        </p:blipFill>
        <p:spPr>
          <a:xfrm>
            <a:off x="574078" y="1774944"/>
            <a:ext cx="8807054" cy="4083683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phic 11">
            <a:extLst>
              <a:ext uri="{FF2B5EF4-FFF2-40B4-BE49-F238E27FC236}">
                <a16:creationId xmlns:a16="http://schemas.microsoft.com/office/drawing/2014/main" id="{FCF8C039-4B10-949E-9928-4B6C3B8B4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488" y="528638"/>
            <a:ext cx="1235418" cy="46745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E828182-1B7D-5CF4-2752-CCC2B1640DE4}"/>
              </a:ext>
            </a:extLst>
          </p:cNvPr>
          <p:cNvSpPr txBox="1"/>
          <p:nvPr/>
        </p:nvSpPr>
        <p:spPr>
          <a:xfrm>
            <a:off x="471488" y="1154686"/>
            <a:ext cx="7080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262836"/>
                </a:solidFill>
                <a:latin typeface="Helvetica Now Text"/>
                <a:cs typeface="Arial"/>
              </a:rPr>
              <a:t>11. </a:t>
            </a:r>
            <a:r>
              <a:rPr lang="es-ES" sz="2000" dirty="0">
                <a:solidFill>
                  <a:srgbClr val="262836"/>
                </a:solidFill>
                <a:latin typeface="Helvetica Now Text"/>
                <a:cs typeface="Arial"/>
              </a:rPr>
              <a:t>La pantalla de tu navegador se actualizará.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4BC335-3352-8360-79D3-C54D4661E0A1}"/>
              </a:ext>
            </a:extLst>
          </p:cNvPr>
          <p:cNvSpPr txBox="1"/>
          <p:nvPr/>
        </p:nvSpPr>
        <p:spPr>
          <a:xfrm>
            <a:off x="471488" y="6143476"/>
            <a:ext cx="880705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CO" sz="2400" b="1" dirty="0">
                <a:solidFill>
                  <a:srgbClr val="262836"/>
                </a:solidFill>
                <a:latin typeface="Helvetica Now Text"/>
                <a:cs typeface="Arial"/>
              </a:rPr>
              <a:t>12.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En algunos casos, el sistema solicitará una verificación adicional de identidad (MFA) según el método elegido durante el enrolamiento: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Notificación </a:t>
            </a:r>
            <a:r>
              <a:rPr lang="es-CO" sz="2000" dirty="0" err="1">
                <a:solidFill>
                  <a:srgbClr val="262836"/>
                </a:solidFill>
                <a:latin typeface="Helvetica Now Text"/>
                <a:cs typeface="Arial"/>
              </a:rPr>
              <a:t>Push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: recibirás una alerta en la app de autenticación de </a:t>
            </a:r>
            <a:r>
              <a:rPr lang="es-CO" sz="2000" dirty="0" err="1">
                <a:solidFill>
                  <a:srgbClr val="262836"/>
                </a:solidFill>
                <a:latin typeface="Helvetica Now Text"/>
                <a:cs typeface="Arial"/>
              </a:rPr>
              <a:t>Okta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SMS o Llamada: recibirás un mensaje SMS o una llamada con el código de acceso.</a:t>
            </a:r>
          </a:p>
        </p:txBody>
      </p:sp>
      <p:pic>
        <p:nvPicPr>
          <p:cNvPr id="9" name="Imagen 8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7B0297C5-7F3A-C8DB-E740-026D74128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78" y="8393644"/>
            <a:ext cx="3311030" cy="4118912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B206FB0-0878-34D2-88F7-CA4391078372}"/>
              </a:ext>
            </a:extLst>
          </p:cNvPr>
          <p:cNvSpPr txBox="1"/>
          <p:nvPr/>
        </p:nvSpPr>
        <p:spPr>
          <a:xfrm>
            <a:off x="471488" y="13132814"/>
            <a:ext cx="93055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262836"/>
                </a:solidFill>
                <a:latin typeface="Helvetica Now Text"/>
                <a:cs typeface="Arial"/>
              </a:rPr>
              <a:t>13.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Una vez validado el acceso mediante la notificación </a:t>
            </a:r>
            <a:r>
              <a:rPr lang="es-CO" sz="2000" dirty="0" err="1">
                <a:solidFill>
                  <a:srgbClr val="262836"/>
                </a:solidFill>
                <a:latin typeface="Helvetica Now Text"/>
                <a:cs typeface="Arial"/>
              </a:rPr>
              <a:t>push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 de </a:t>
            </a:r>
            <a:r>
              <a:rPr lang="es-CO" sz="2000" dirty="0" err="1">
                <a:solidFill>
                  <a:srgbClr val="262836"/>
                </a:solidFill>
                <a:latin typeface="Helvetica Now Text"/>
                <a:cs typeface="Arial"/>
              </a:rPr>
              <a:t>Okta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 o el SMS/llamada, se mostrará la pantalla de Portal Beneficios.</a:t>
            </a:r>
            <a:endParaRPr lang="es-ES" sz="2000" dirty="0">
              <a:solidFill>
                <a:srgbClr val="262836"/>
              </a:solidFill>
              <a:latin typeface="Helvetica Now Tex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12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D63FF66-528D-77C6-5C47-3AEDB9ACAB30}"/>
              </a:ext>
            </a:extLst>
          </p:cNvPr>
          <p:cNvSpPr txBox="1">
            <a:spLocks/>
          </p:cNvSpPr>
          <p:nvPr/>
        </p:nvSpPr>
        <p:spPr>
          <a:xfrm>
            <a:off x="392450" y="2181849"/>
            <a:ext cx="3378514" cy="553998"/>
          </a:xfrm>
          <a:prstGeom prst="rect">
            <a:avLst/>
          </a:prstGeom>
        </p:spPr>
        <p:txBody>
          <a:bodyPr/>
          <a:lstStyle>
            <a:lvl1pPr algn="l" defTabSz="8037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85" b="1" i="0" kern="1200" spc="-13" baseline="0">
                <a:solidFill>
                  <a:schemeClr val="tx1"/>
                </a:solidFill>
                <a:latin typeface="Helvetica Now Text" panose="020B0504030202020204" pitchFamily="34" charset="77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Gracias</a:t>
            </a:r>
            <a:endParaRPr lang="es-MX" sz="4400" dirty="0">
              <a:solidFill>
                <a:schemeClr val="bg1"/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C2A6A4C-3249-496D-5BE8-B29AE334F6A6}"/>
              </a:ext>
            </a:extLst>
          </p:cNvPr>
          <p:cNvSpPr txBox="1">
            <a:spLocks/>
          </p:cNvSpPr>
          <p:nvPr/>
        </p:nvSpPr>
        <p:spPr>
          <a:xfrm>
            <a:off x="392452" y="3921603"/>
            <a:ext cx="7595848" cy="2627565"/>
          </a:xfrm>
          <a:prstGeom prst="rect">
            <a:avLst/>
          </a:prstGeom>
        </p:spPr>
        <p:txBody>
          <a:bodyPr/>
          <a:lstStyle>
            <a:lvl1pPr marL="0" indent="0" algn="l" defTabSz="5658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3"/>
              </a:spcAft>
              <a:buFont typeface="Arial" panose="020B0604020202020204" pitchFamily="34" charset="0"/>
              <a:buNone/>
              <a:tabLst/>
              <a:defRPr sz="928" b="1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1pPr>
            <a:lvl2pPr marL="0" indent="0" algn="l" defTabSz="565858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309"/>
              </a:spcAft>
              <a:buFont typeface="Arial" panose="020B0604020202020204" pitchFamily="34" charset="0"/>
              <a:buNone/>
              <a:tabLst/>
              <a:defRPr sz="619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2pPr>
            <a:lvl3pPr marL="78595" indent="-78595" algn="l" defTabSz="565858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Helvetica Neue Condensed Bold" panose="02000503000000020004" pitchFamily="2" charset="0"/>
              <a:buChar char="•"/>
              <a:tabLst/>
              <a:defRPr sz="619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3pPr>
            <a:lvl4pPr marL="161278" indent="-78595" algn="l" defTabSz="565858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System Font Regular"/>
              <a:buChar char="○"/>
              <a:tabLst/>
              <a:defRPr sz="619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4pPr>
            <a:lvl5pPr marL="282943" indent="-117893" algn="l" defTabSz="565858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—"/>
              <a:tabLst/>
              <a:defRPr sz="619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5pPr>
            <a:lvl6pPr marL="371166" indent="-82525" algn="l" defTabSz="565858" rtl="0" eaLnBrk="1" latinLnBrk="0" hangingPunct="1">
              <a:lnSpc>
                <a:spcPct val="117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–"/>
              <a:tabLst/>
              <a:defRPr sz="619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6pPr>
            <a:lvl7pPr marL="0" indent="0" algn="l" defTabSz="565858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619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7pPr>
            <a:lvl8pPr marL="0" indent="0" algn="l" defTabSz="565858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619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8pPr>
            <a:lvl9pPr marL="0" indent="0" algn="l" defTabSz="565858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619" b="0" i="0" kern="1200">
                <a:solidFill>
                  <a:schemeClr val="tx1"/>
                </a:solidFill>
                <a:latin typeface="Helvetica Now Text" panose="020B0504030202020204" pitchFamily="34" charset="77"/>
                <a:ea typeface="+mn-ea"/>
                <a:cs typeface="+mn-cs"/>
              </a:defRPr>
            </a:lvl9pPr>
          </a:lstStyle>
          <a:p>
            <a:r>
              <a:rPr lang="es-ES" sz="1600" b="0" dirty="0">
                <a:solidFill>
                  <a:schemeClr val="bg1"/>
                </a:solidFill>
              </a:rPr>
              <a:t>Acerca de </a:t>
            </a:r>
            <a:r>
              <a:rPr lang="es-ES" sz="1600" b="0" dirty="0" err="1">
                <a:solidFill>
                  <a:schemeClr val="bg1"/>
                </a:solidFill>
              </a:rPr>
              <a:t>Aon</a:t>
            </a:r>
            <a:endParaRPr lang="es-ES" sz="1600" b="0" dirty="0">
              <a:solidFill>
                <a:schemeClr val="bg1"/>
              </a:solidFill>
            </a:endParaRPr>
          </a:p>
          <a:p>
            <a:r>
              <a:rPr lang="es-ES" sz="1600" b="0" dirty="0" err="1">
                <a:solidFill>
                  <a:schemeClr val="bg1"/>
                </a:solidFill>
              </a:rPr>
              <a:t>Aon</a:t>
            </a:r>
            <a:r>
              <a:rPr lang="es-ES" sz="1600" b="0" dirty="0">
                <a:solidFill>
                  <a:schemeClr val="bg1"/>
                </a:solidFill>
              </a:rPr>
              <a:t> </a:t>
            </a:r>
            <a:r>
              <a:rPr lang="es-ES" sz="1600" b="0" dirty="0" err="1">
                <a:solidFill>
                  <a:schemeClr val="bg1"/>
                </a:solidFill>
              </a:rPr>
              <a:t>plc</a:t>
            </a:r>
            <a:r>
              <a:rPr lang="es-ES" sz="1600" b="0" dirty="0">
                <a:solidFill>
                  <a:schemeClr val="bg1"/>
                </a:solidFill>
              </a:rPr>
              <a:t> (NYSE: AON) existe para dar forma a las decisiones para mejor: proteger y enriquecer las vidas de las personas en todo el mundo. Nuestros colegas brindan a nuestros clientes en más de 120 países asesoramiento </a:t>
            </a:r>
            <a:br>
              <a:rPr lang="es-ES" sz="1600" b="0" dirty="0">
                <a:solidFill>
                  <a:schemeClr val="bg1"/>
                </a:solidFill>
              </a:rPr>
            </a:br>
            <a:r>
              <a:rPr lang="es-ES" sz="1600" b="0" dirty="0">
                <a:solidFill>
                  <a:schemeClr val="bg1"/>
                </a:solidFill>
              </a:rPr>
              <a:t>y soluciones que les brindan la claridad y la confianza para tomar mejores decisiones para proteger y hacer crecer su negocio. © </a:t>
            </a:r>
            <a:r>
              <a:rPr lang="es-ES" sz="1600" b="0" dirty="0" err="1">
                <a:solidFill>
                  <a:schemeClr val="bg1"/>
                </a:solidFill>
              </a:rPr>
              <a:t>Aon</a:t>
            </a:r>
            <a:r>
              <a:rPr lang="es-ES" sz="1600" b="0" dirty="0">
                <a:solidFill>
                  <a:schemeClr val="bg1"/>
                </a:solidFill>
              </a:rPr>
              <a:t> </a:t>
            </a:r>
            <a:r>
              <a:rPr lang="es-ES" sz="1600" b="0" dirty="0" err="1">
                <a:solidFill>
                  <a:schemeClr val="bg1"/>
                </a:solidFill>
              </a:rPr>
              <a:t>plc</a:t>
            </a:r>
            <a:r>
              <a:rPr lang="es-ES" sz="1600" b="0" dirty="0">
                <a:solidFill>
                  <a:schemeClr val="bg1"/>
                </a:solidFill>
              </a:rPr>
              <a:t> 2023. </a:t>
            </a:r>
            <a:br>
              <a:rPr lang="es-ES" sz="1600" b="0" dirty="0">
                <a:solidFill>
                  <a:schemeClr val="bg1"/>
                </a:solidFill>
              </a:rPr>
            </a:br>
            <a:r>
              <a:rPr lang="es-ES" sz="1600" b="0" dirty="0">
                <a:solidFill>
                  <a:schemeClr val="bg1"/>
                </a:solidFill>
              </a:rPr>
              <a:t>Todos los derechos </a:t>
            </a:r>
            <a:r>
              <a:rPr lang="es-ES" sz="1600" b="0" dirty="0" err="1">
                <a:solidFill>
                  <a:schemeClr val="bg1"/>
                </a:solidFill>
              </a:rPr>
              <a:t>reservados.La</a:t>
            </a:r>
            <a:r>
              <a:rPr lang="es-ES" sz="1600" b="0" dirty="0">
                <a:solidFill>
                  <a:schemeClr val="bg1"/>
                </a:solidFill>
              </a:rPr>
              <a:t> información contenida en este documento</a:t>
            </a:r>
            <a:br>
              <a:rPr lang="es-ES" sz="1600" b="0" dirty="0">
                <a:solidFill>
                  <a:schemeClr val="bg1"/>
                </a:solidFill>
              </a:rPr>
            </a:br>
            <a:r>
              <a:rPr lang="es-ES" sz="1600" b="0" dirty="0">
                <a:solidFill>
                  <a:schemeClr val="bg1"/>
                </a:solidFill>
              </a:rPr>
              <a:t>y las declaraciones expresadas son de naturaleza general y no pretenden abordar las circunstancias de ningún individuo o entidad en particular. </a:t>
            </a:r>
            <a:br>
              <a:rPr lang="es-ES" sz="1600" b="0" dirty="0">
                <a:solidFill>
                  <a:schemeClr val="bg1"/>
                </a:solidFill>
              </a:rPr>
            </a:br>
            <a:r>
              <a:rPr lang="es-ES" sz="1600" b="0" dirty="0">
                <a:solidFill>
                  <a:schemeClr val="bg1"/>
                </a:solidFill>
              </a:rPr>
              <a:t>Aunque nos esforzamos por proporcionar información precisa y oportuna, </a:t>
            </a:r>
            <a:br>
              <a:rPr lang="es-ES" sz="1600" b="0" dirty="0">
                <a:solidFill>
                  <a:schemeClr val="bg1"/>
                </a:solidFill>
              </a:rPr>
            </a:br>
            <a:r>
              <a:rPr lang="es-ES" sz="1600" b="0" dirty="0">
                <a:solidFill>
                  <a:schemeClr val="bg1"/>
                </a:solidFill>
              </a:rPr>
              <a:t>y utilizamos fuentes que consideramos confiables, no puede haber garantía </a:t>
            </a:r>
            <a:br>
              <a:rPr lang="es-ES" sz="1600" b="0" dirty="0">
                <a:solidFill>
                  <a:schemeClr val="bg1"/>
                </a:solidFill>
              </a:rPr>
            </a:br>
            <a:r>
              <a:rPr lang="es-ES" sz="1600" b="0" dirty="0">
                <a:solidFill>
                  <a:schemeClr val="bg1"/>
                </a:solidFill>
              </a:rPr>
              <a:t>de que dicha información sea precisa a partir de la fecha en que se reciba </a:t>
            </a:r>
            <a:br>
              <a:rPr lang="es-ES" sz="1600" b="0" dirty="0">
                <a:solidFill>
                  <a:schemeClr val="bg1"/>
                </a:solidFill>
              </a:rPr>
            </a:br>
            <a:r>
              <a:rPr lang="es-ES" sz="1600" b="0" dirty="0">
                <a:solidFill>
                  <a:schemeClr val="bg1"/>
                </a:solidFill>
              </a:rPr>
              <a:t>o que continúe siendo precisa en el futuro. Nadie debe actuar sobre </a:t>
            </a:r>
            <a:br>
              <a:rPr lang="es-ES" sz="1600" b="0" dirty="0">
                <a:solidFill>
                  <a:schemeClr val="bg1"/>
                </a:solidFill>
              </a:rPr>
            </a:br>
            <a:r>
              <a:rPr lang="es-ES" sz="1600" b="0" dirty="0">
                <a:solidFill>
                  <a:schemeClr val="bg1"/>
                </a:solidFill>
              </a:rPr>
              <a:t>esa información sin el asesoramiento profesional adecuado después </a:t>
            </a:r>
            <a:br>
              <a:rPr lang="es-ES" sz="1600" b="0" dirty="0">
                <a:solidFill>
                  <a:schemeClr val="bg1"/>
                </a:solidFill>
              </a:rPr>
            </a:br>
            <a:r>
              <a:rPr lang="es-ES" sz="1600" b="0" dirty="0">
                <a:solidFill>
                  <a:schemeClr val="bg1"/>
                </a:solidFill>
              </a:rPr>
              <a:t>de un examen exhaustivo de la situación particular.</a:t>
            </a:r>
          </a:p>
          <a:p>
            <a:r>
              <a:rPr lang="es-ES" sz="1600" b="0" dirty="0" err="1">
                <a:solidFill>
                  <a:schemeClr val="bg1"/>
                </a:solidFill>
              </a:rPr>
              <a:t>www.aon.com</a:t>
            </a:r>
            <a:endParaRPr lang="es-ES" sz="1600" b="0" dirty="0">
              <a:solidFill>
                <a:schemeClr val="bg1"/>
              </a:solidFill>
            </a:endParaRPr>
          </a:p>
        </p:txBody>
      </p:sp>
      <p:pic>
        <p:nvPicPr>
          <p:cNvPr id="4" name="Graphic 11">
            <a:extLst>
              <a:ext uri="{FF2B5EF4-FFF2-40B4-BE49-F238E27FC236}">
                <a16:creationId xmlns:a16="http://schemas.microsoft.com/office/drawing/2014/main" id="{F253362B-2425-7DD3-C5AD-878635A8D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88" y="528638"/>
            <a:ext cx="1235418" cy="46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DF25D-15E7-5189-B12A-E45BD2438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2C8027D2-02A3-FF19-D99A-662370595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61" y="2979329"/>
            <a:ext cx="8507012" cy="493463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E70888C-88B5-C8AD-C46C-07EB1265C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90" y="9531040"/>
            <a:ext cx="8472583" cy="4097071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AB3EF32-4F41-76C5-CFC7-E544B7BFD0A5}"/>
              </a:ext>
            </a:extLst>
          </p:cNvPr>
          <p:cNvSpPr txBox="1"/>
          <p:nvPr/>
        </p:nvSpPr>
        <p:spPr>
          <a:xfrm>
            <a:off x="786606" y="1310059"/>
            <a:ext cx="9336881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2400" b="1" dirty="0">
                <a:solidFill>
                  <a:srgbClr val="262836"/>
                </a:solidFill>
                <a:latin typeface="Helvetica Now Text" panose="020B0504030202020204" pitchFamily="34" charset="0"/>
              </a:rPr>
              <a:t>1. </a:t>
            </a:r>
            <a:r>
              <a:rPr lang="es-CO" sz="2000" dirty="0">
                <a:solidFill>
                  <a:srgbClr val="262836"/>
                </a:solidFill>
                <a:latin typeface="Helvetica Now Text" panose="020B0504030202020204" pitchFamily="34" charset="0"/>
              </a:rPr>
              <a:t>Verifica tu correo interno AON. Recibirás un correo con el asunto </a:t>
            </a:r>
            <a:r>
              <a:rPr lang="es-CO" sz="2000" b="1" dirty="0">
                <a:solidFill>
                  <a:srgbClr val="262836"/>
                </a:solidFill>
                <a:latin typeface="Helvetica Now Text" panose="020B0504030202020204" pitchFamily="34" charset="0"/>
              </a:rPr>
              <a:t>“Portal Beneficios – Alta de Usuario”</a:t>
            </a:r>
            <a:r>
              <a:rPr lang="es-CO" sz="2000" dirty="0">
                <a:solidFill>
                  <a:srgbClr val="262836"/>
                </a:solidFill>
                <a:latin typeface="Helvetica Now Text" panose="020B0504030202020204" pitchFamily="34" charset="0"/>
              </a:rPr>
              <a:t>. Ábrelo y haz clic en la opción </a:t>
            </a:r>
            <a:r>
              <a:rPr lang="es-CO" sz="2000" b="1" dirty="0">
                <a:solidFill>
                  <a:srgbClr val="262836"/>
                </a:solidFill>
                <a:latin typeface="Helvetica Now Text" panose="020B0504030202020204" pitchFamily="34" charset="0"/>
              </a:rPr>
              <a:t>“Ingresar al sitio” </a:t>
            </a:r>
            <a:r>
              <a:rPr lang="es-CO" sz="2000" dirty="0">
                <a:solidFill>
                  <a:srgbClr val="262836"/>
                </a:solidFill>
                <a:latin typeface="Helvetica Now Text" panose="020B0504030202020204" pitchFamily="34" charset="0"/>
              </a:rPr>
              <a:t>o por la URL: </a:t>
            </a:r>
            <a:r>
              <a:rPr lang="es-ES" sz="2000" b="1" dirty="0">
                <a:solidFill>
                  <a:srgbClr val="262836"/>
                </a:solidFill>
                <a:latin typeface="Helvetica Now Text" panose="020B050403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https://altasybajas.aon.com</a:t>
            </a:r>
            <a:endParaRPr lang="es-ES" sz="2000" b="1" dirty="0">
              <a:solidFill>
                <a:srgbClr val="262836"/>
              </a:solidFill>
              <a:latin typeface="Helvetica Now Text" panose="020B0504030202020204" pitchFamily="34" charset="0"/>
            </a:endParaRPr>
          </a:p>
          <a:p>
            <a:r>
              <a:rPr lang="es-ES" dirty="0"/>
              <a:t> </a:t>
            </a:r>
            <a:endParaRPr lang="es-CO" sz="2000" b="1" dirty="0">
              <a:solidFill>
                <a:srgbClr val="262836"/>
              </a:solidFill>
              <a:latin typeface="Helvetica Now Text" panose="020B0504030202020204" pitchFamily="34" charset="0"/>
            </a:endParaRPr>
          </a:p>
        </p:txBody>
      </p:sp>
      <p:pic>
        <p:nvPicPr>
          <p:cNvPr id="48" name="Graphic 11">
            <a:extLst>
              <a:ext uri="{FF2B5EF4-FFF2-40B4-BE49-F238E27FC236}">
                <a16:creationId xmlns:a16="http://schemas.microsoft.com/office/drawing/2014/main" id="{8F266410-0A75-4685-BFCB-002967CDE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598" y="410634"/>
            <a:ext cx="1235418" cy="46745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975B913-6A67-6FF2-16F8-B73A084E7053}"/>
              </a:ext>
            </a:extLst>
          </p:cNvPr>
          <p:cNvSpPr txBox="1"/>
          <p:nvPr/>
        </p:nvSpPr>
        <p:spPr>
          <a:xfrm>
            <a:off x="751281" y="8477322"/>
            <a:ext cx="8752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262836"/>
                </a:solidFill>
                <a:latin typeface="Helvetica Now Text" panose="020B0504030202020204" pitchFamily="34" charset="0"/>
              </a:rPr>
              <a:t>2. </a:t>
            </a:r>
            <a:r>
              <a:rPr lang="es-CO" sz="2000" dirty="0">
                <a:solidFill>
                  <a:srgbClr val="262836"/>
                </a:solidFill>
                <a:latin typeface="Helvetica Now Text" panose="020B0504030202020204" pitchFamily="34" charset="0"/>
              </a:rPr>
              <a:t>Se abrirá una nueva pestaña en tu navegador. En esa pestaña, haz clic en el botón “</a:t>
            </a:r>
            <a:r>
              <a:rPr lang="es-CO" sz="2000" b="1" dirty="0">
                <a:solidFill>
                  <a:srgbClr val="262836"/>
                </a:solidFill>
                <a:latin typeface="Helvetica Now Text" panose="020B0504030202020204" pitchFamily="34" charset="0"/>
              </a:rPr>
              <a:t>Ingresar</a:t>
            </a:r>
            <a:r>
              <a:rPr lang="es-CO" sz="2000" dirty="0">
                <a:solidFill>
                  <a:srgbClr val="262836"/>
                </a:solidFill>
                <a:latin typeface="Helvetica Now Text" panose="020B0504030202020204" pitchFamily="34" charset="0"/>
              </a:rPr>
              <a:t>” para continuar con el Acceso.</a:t>
            </a:r>
            <a:endParaRPr lang="es-ES" sz="2000" dirty="0">
              <a:solidFill>
                <a:srgbClr val="262836"/>
              </a:solidFill>
              <a:latin typeface="Helvetica Now Text" panose="020B0504030202020204" pitchFamily="34" charset="0"/>
            </a:endParaRPr>
          </a:p>
        </p:txBody>
      </p:sp>
      <p:sp>
        <p:nvSpPr>
          <p:cNvPr id="43" name="Rectángulo 12">
            <a:extLst>
              <a:ext uri="{FF2B5EF4-FFF2-40B4-BE49-F238E27FC236}">
                <a16:creationId xmlns:a16="http://schemas.microsoft.com/office/drawing/2014/main" id="{79491B77-EDDA-D817-C5FF-5723F6EC228F}"/>
              </a:ext>
            </a:extLst>
          </p:cNvPr>
          <p:cNvSpPr/>
          <p:nvPr/>
        </p:nvSpPr>
        <p:spPr>
          <a:xfrm>
            <a:off x="9363074" y="2979329"/>
            <a:ext cx="760413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 panose="020B0504030202020204" pitchFamily="34" charset="0"/>
              </a:rPr>
              <a:t>1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CFD7B22-447C-F2D9-BA20-EF8518380C11}"/>
              </a:ext>
            </a:extLst>
          </p:cNvPr>
          <p:cNvSpPr/>
          <p:nvPr/>
        </p:nvSpPr>
        <p:spPr>
          <a:xfrm>
            <a:off x="9304406" y="9531040"/>
            <a:ext cx="760413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 panose="020B0504030202020204" pitchFamily="34" charset="0"/>
              </a:rPr>
              <a:t>2</a:t>
            </a:r>
          </a:p>
        </p:txBody>
      </p:sp>
      <p:cxnSp>
        <p:nvCxnSpPr>
          <p:cNvPr id="45" name="Conector: angular 44">
            <a:extLst>
              <a:ext uri="{FF2B5EF4-FFF2-40B4-BE49-F238E27FC236}">
                <a16:creationId xmlns:a16="http://schemas.microsoft.com/office/drawing/2014/main" id="{D95CE187-CCF2-346A-1C10-F809AD09076E}"/>
              </a:ext>
            </a:extLst>
          </p:cNvPr>
          <p:cNvCxnSpPr>
            <a:cxnSpLocks/>
          </p:cNvCxnSpPr>
          <p:nvPr/>
        </p:nvCxnSpPr>
        <p:spPr>
          <a:xfrm rot="16200000" flipV="1">
            <a:off x="3505198" y="3377636"/>
            <a:ext cx="4095751" cy="2038349"/>
          </a:xfrm>
          <a:prstGeom prst="bentConnector3">
            <a:avLst>
              <a:gd name="adj1" fmla="val -233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: angular 55">
            <a:extLst>
              <a:ext uri="{FF2B5EF4-FFF2-40B4-BE49-F238E27FC236}">
                <a16:creationId xmlns:a16="http://schemas.microsoft.com/office/drawing/2014/main" id="{554A73A6-30DE-29D0-6A58-0EA12AE3A65B}"/>
              </a:ext>
            </a:extLst>
          </p:cNvPr>
          <p:cNvCxnSpPr>
            <a:cxnSpLocks/>
          </p:cNvCxnSpPr>
          <p:nvPr/>
        </p:nvCxnSpPr>
        <p:spPr>
          <a:xfrm rot="10800000">
            <a:off x="3219450" y="9246764"/>
            <a:ext cx="4667250" cy="1122479"/>
          </a:xfrm>
          <a:prstGeom prst="bentConnector3">
            <a:avLst>
              <a:gd name="adj1" fmla="val 100204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47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5B9F2DA9-C153-A3C8-8B48-B94C99CF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444" y="6568563"/>
            <a:ext cx="4093097" cy="5875007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AA67A9CE-FE91-3596-310C-00145EA5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085" y="982758"/>
            <a:ext cx="4285816" cy="4359997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45C68C2-5B76-425D-B3E5-4C81AF08C7F7}"/>
              </a:ext>
            </a:extLst>
          </p:cNvPr>
          <p:cNvSpPr txBox="1"/>
          <p:nvPr/>
        </p:nvSpPr>
        <p:spPr>
          <a:xfrm>
            <a:off x="533711" y="982758"/>
            <a:ext cx="468528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solidFill>
                  <a:srgbClr val="262836"/>
                </a:solidFill>
                <a:latin typeface="Helvetica Now Text"/>
              </a:rPr>
              <a:t>3. 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Si es la primera vez que te registras con </a:t>
            </a:r>
            <a:r>
              <a:rPr lang="es-CO" sz="2000" dirty="0" err="1">
                <a:solidFill>
                  <a:srgbClr val="262836"/>
                </a:solidFill>
                <a:latin typeface="Helvetica Now Text"/>
              </a:rPr>
              <a:t>Okta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, sigue estos pasos: </a:t>
            </a:r>
          </a:p>
          <a:p>
            <a:pPr algn="just"/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pPr algn="just"/>
            <a:r>
              <a:rPr lang="es-CO" sz="2000" dirty="0">
                <a:solidFill>
                  <a:srgbClr val="262836"/>
                </a:solidFill>
                <a:latin typeface="Helvetica Now Text"/>
              </a:rPr>
              <a:t>La pantalla de tu navegador se actualizará. Ingresa tu correo electrónico en el campo indicado y haz clic en el botón 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</a:rPr>
              <a:t>“Siguiente” 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para continuar.</a:t>
            </a:r>
          </a:p>
          <a:p>
            <a:pPr algn="just"/>
            <a:endParaRPr lang="es-CO" sz="2000" dirty="0">
              <a:solidFill>
                <a:srgbClr val="262836"/>
              </a:solidFill>
              <a:latin typeface="Helvetica Now Tex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F15C8BC-B590-7929-1FF8-7B373C72BCC7}"/>
              </a:ext>
            </a:extLst>
          </p:cNvPr>
          <p:cNvSpPr/>
          <p:nvPr/>
        </p:nvSpPr>
        <p:spPr>
          <a:xfrm>
            <a:off x="9143859" y="982758"/>
            <a:ext cx="760413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 panose="020B0504030202020204" pitchFamily="34" charset="0"/>
              </a:rPr>
              <a:t>3</a:t>
            </a:r>
          </a:p>
        </p:txBody>
      </p:sp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id="{FB9E7F99-E78F-F747-BC5E-0324B0CD6E88}"/>
              </a:ext>
            </a:extLst>
          </p:cNvPr>
          <p:cNvCxnSpPr>
            <a:cxnSpLocks/>
          </p:cNvCxnSpPr>
          <p:nvPr/>
        </p:nvCxnSpPr>
        <p:spPr>
          <a:xfrm rot="10800000">
            <a:off x="3699642" y="3584028"/>
            <a:ext cx="2420485" cy="517874"/>
          </a:xfrm>
          <a:prstGeom prst="bentConnector3">
            <a:avLst>
              <a:gd name="adj1" fmla="val 99936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11">
            <a:extLst>
              <a:ext uri="{FF2B5EF4-FFF2-40B4-BE49-F238E27FC236}">
                <a16:creationId xmlns:a16="http://schemas.microsoft.com/office/drawing/2014/main" id="{457C57C9-B0A4-85DE-2D4D-99043C64A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129" y="221448"/>
            <a:ext cx="1235418" cy="4674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8DDD9E2-FDA5-A19B-3937-A1779768E2B5}"/>
              </a:ext>
            </a:extLst>
          </p:cNvPr>
          <p:cNvSpPr txBox="1"/>
          <p:nvPr/>
        </p:nvSpPr>
        <p:spPr>
          <a:xfrm>
            <a:off x="533712" y="6568563"/>
            <a:ext cx="454302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solidFill>
                  <a:srgbClr val="262836"/>
                </a:solidFill>
                <a:latin typeface="Helvetica Now Text"/>
              </a:rPr>
              <a:t>4. 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Ingresa la contraseña indicada en el correo electrónico y haz clic en el botón 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</a:rPr>
              <a:t>“Verificar” 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para continuar.</a:t>
            </a:r>
          </a:p>
          <a:p>
            <a:pPr algn="just"/>
            <a:endParaRPr lang="es-CO" sz="2000" dirty="0">
              <a:solidFill>
                <a:srgbClr val="262836"/>
              </a:solidFill>
              <a:latin typeface="Helvetica Now Text"/>
            </a:endParaRP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C3818102-CFB3-1C90-B5EB-6595CE0043C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07386" y="8265109"/>
            <a:ext cx="3352800" cy="2251767"/>
          </a:xfrm>
          <a:prstGeom prst="bentConnector3">
            <a:avLst>
              <a:gd name="adj1" fmla="val 100784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A4EAEBF-1A96-1D85-2C69-F86080F99861}"/>
              </a:ext>
            </a:extLst>
          </p:cNvPr>
          <p:cNvSpPr/>
          <p:nvPr/>
        </p:nvSpPr>
        <p:spPr>
          <a:xfrm>
            <a:off x="8978266" y="6568563"/>
            <a:ext cx="840049" cy="869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 panose="020B050403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3734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44FAA-4460-7488-6B8F-2A9CAAF97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158087FC-DF26-DCA5-DA11-9096E9B23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686" y="3722662"/>
            <a:ext cx="4010302" cy="6842176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phic 11">
            <a:extLst>
              <a:ext uri="{FF2B5EF4-FFF2-40B4-BE49-F238E27FC236}">
                <a16:creationId xmlns:a16="http://schemas.microsoft.com/office/drawing/2014/main" id="{FC89FDEA-B1AC-082D-43B9-A8DCCAF02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487" y="329109"/>
            <a:ext cx="1235418" cy="46745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C69B633-9BD6-73FF-7B0C-A3BF39C46387}"/>
              </a:ext>
            </a:extLst>
          </p:cNvPr>
          <p:cNvSpPr txBox="1"/>
          <p:nvPr/>
        </p:nvSpPr>
        <p:spPr>
          <a:xfrm>
            <a:off x="936857" y="2256373"/>
            <a:ext cx="4685281" cy="10556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262836"/>
                </a:solidFill>
                <a:latin typeface="Helvetica Now Text"/>
              </a:rPr>
              <a:t>Por medio de aplicación móvil</a:t>
            </a:r>
          </a:p>
          <a:p>
            <a:endParaRPr lang="es-CO" sz="2000" b="1" dirty="0">
              <a:solidFill>
                <a:srgbClr val="262836"/>
              </a:solidFill>
              <a:latin typeface="Helvetica Now Text"/>
            </a:endParaRPr>
          </a:p>
          <a:p>
            <a:r>
              <a:rPr lang="es-CO" sz="2000" dirty="0">
                <a:solidFill>
                  <a:srgbClr val="262836"/>
                </a:solidFill>
                <a:latin typeface="Helvetica Now Text"/>
              </a:rPr>
              <a:t>Para “</a:t>
            </a:r>
            <a:r>
              <a:rPr lang="es-CO" sz="2000" dirty="0" err="1">
                <a:solidFill>
                  <a:srgbClr val="262836"/>
                </a:solidFill>
                <a:latin typeface="Helvetica Now Text"/>
              </a:rPr>
              <a:t>Okta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 </a:t>
            </a:r>
            <a:r>
              <a:rPr lang="es-CO" sz="2000" dirty="0" err="1">
                <a:solidFill>
                  <a:srgbClr val="262836"/>
                </a:solidFill>
                <a:latin typeface="Helvetica Now Text"/>
              </a:rPr>
              <a:t>Verify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”, selecciona 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</a:rPr>
              <a:t>“Configurar” 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y sigue el paso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</a:rPr>
              <a:t> 6.</a:t>
            </a: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r>
              <a:rPr lang="es-CO" sz="2000" b="1" dirty="0">
                <a:solidFill>
                  <a:srgbClr val="262836"/>
                </a:solidFill>
                <a:latin typeface="Helvetica Now Text"/>
              </a:rPr>
              <a:t>Por medio de teléfono</a:t>
            </a:r>
          </a:p>
          <a:p>
            <a:br>
              <a:rPr lang="es-CO" sz="2000" dirty="0">
                <a:solidFill>
                  <a:srgbClr val="262836"/>
                </a:solidFill>
                <a:latin typeface="Helvetica Now Text"/>
              </a:rPr>
            </a:b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Para “Teléfono”, selecciona “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</a:rPr>
              <a:t>Configurar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” y sigue el paso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</a:rPr>
              <a:t> 7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.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186B6AE2-A36B-78B8-956F-D42670A966CC}"/>
              </a:ext>
            </a:extLst>
          </p:cNvPr>
          <p:cNvSpPr/>
          <p:nvPr/>
        </p:nvSpPr>
        <p:spPr>
          <a:xfrm>
            <a:off x="9246222" y="3722662"/>
            <a:ext cx="760413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 panose="020B0504030202020204" pitchFamily="34" charset="0"/>
              </a:rPr>
              <a:t>5</a:t>
            </a:r>
          </a:p>
        </p:txBody>
      </p:sp>
      <p:cxnSp>
        <p:nvCxnSpPr>
          <p:cNvPr id="59" name="Conector: angular 58">
            <a:extLst>
              <a:ext uri="{FF2B5EF4-FFF2-40B4-BE49-F238E27FC236}">
                <a16:creationId xmlns:a16="http://schemas.microsoft.com/office/drawing/2014/main" id="{0373387F-E0F4-8399-0233-A9A8A63B8081}"/>
              </a:ext>
            </a:extLst>
          </p:cNvPr>
          <p:cNvCxnSpPr>
            <a:cxnSpLocks/>
          </p:cNvCxnSpPr>
          <p:nvPr/>
        </p:nvCxnSpPr>
        <p:spPr>
          <a:xfrm rot="10800000">
            <a:off x="1422400" y="3547193"/>
            <a:ext cx="5334002" cy="4771999"/>
          </a:xfrm>
          <a:prstGeom prst="bentConnector3">
            <a:avLst>
              <a:gd name="adj1" fmla="val 99524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25FF408B-5DAB-CC5C-20DB-244A9B4E783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43940" y="9778998"/>
            <a:ext cx="2572861" cy="2565402"/>
          </a:xfrm>
          <a:prstGeom prst="bentConnector3">
            <a:avLst>
              <a:gd name="adj1" fmla="val 639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5410CF-01E0-914A-FE0A-022448064737}"/>
              </a:ext>
            </a:extLst>
          </p:cNvPr>
          <p:cNvSpPr txBox="1"/>
          <p:nvPr/>
        </p:nvSpPr>
        <p:spPr>
          <a:xfrm>
            <a:off x="936857" y="1257020"/>
            <a:ext cx="8135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262836"/>
                </a:solidFill>
                <a:latin typeface="Helvetica Now Text"/>
              </a:rPr>
              <a:t>5. 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Elige el método de autenticación, selecciona una de las siguientes opciones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7460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7D7D7-E9B7-9165-F121-2216C25AE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1C93413A-D84A-1B3E-2E54-E8B0C5D78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30" y="8872189"/>
            <a:ext cx="4184176" cy="5168947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Código QR&#10;&#10;El contenido generado por IA puede ser incorrecto.">
            <a:extLst>
              <a:ext uri="{FF2B5EF4-FFF2-40B4-BE49-F238E27FC236}">
                <a16:creationId xmlns:a16="http://schemas.microsoft.com/office/drawing/2014/main" id="{7F1A3B59-FE3C-C154-541E-A5813CED7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702" y="1464243"/>
            <a:ext cx="3155224" cy="6622767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FF0A2AF-0A42-6093-20AE-2F42916DAEC9}"/>
              </a:ext>
            </a:extLst>
          </p:cNvPr>
          <p:cNvSpPr txBox="1"/>
          <p:nvPr/>
        </p:nvSpPr>
        <p:spPr>
          <a:xfrm>
            <a:off x="471488" y="1763834"/>
            <a:ext cx="538584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O" sz="2400" b="1" dirty="0">
                <a:solidFill>
                  <a:srgbClr val="262836"/>
                </a:solidFill>
                <a:latin typeface="Helvetica Now Text"/>
              </a:rPr>
              <a:t>6. 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En esta pantalla, siga los tres pasos indicados para descargar la aplicación </a:t>
            </a:r>
            <a:r>
              <a:rPr lang="es-CO" sz="2000" dirty="0" err="1">
                <a:solidFill>
                  <a:srgbClr val="262836"/>
                </a:solidFill>
                <a:latin typeface="Helvetica Now Text"/>
              </a:rPr>
              <a:t>Okta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 en su dispositivo.</a:t>
            </a:r>
            <a:endParaRPr lang="es-MX" sz="2000" dirty="0">
              <a:solidFill>
                <a:srgbClr val="262836"/>
              </a:solidFill>
              <a:latin typeface="Helvetica Now Text"/>
            </a:endParaRPr>
          </a:p>
        </p:txBody>
      </p:sp>
      <p:pic>
        <p:nvPicPr>
          <p:cNvPr id="48" name="Graphic 11">
            <a:extLst>
              <a:ext uri="{FF2B5EF4-FFF2-40B4-BE49-F238E27FC236}">
                <a16:creationId xmlns:a16="http://schemas.microsoft.com/office/drawing/2014/main" id="{1D6D06F9-9596-2D8E-49C1-AE1CE5031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488" y="528638"/>
            <a:ext cx="1235418" cy="46745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A351480-5699-DDB8-A776-F3CF00631641}"/>
              </a:ext>
            </a:extLst>
          </p:cNvPr>
          <p:cNvSpPr txBox="1"/>
          <p:nvPr/>
        </p:nvSpPr>
        <p:spPr>
          <a:xfrm>
            <a:off x="471488" y="9007857"/>
            <a:ext cx="5110162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O" sz="2000" dirty="0">
                <a:solidFill>
                  <a:srgbClr val="262836"/>
                </a:solidFill>
                <a:latin typeface="Helvetica Now Text"/>
              </a:rPr>
              <a:t>Si ya tienes instalada la aplicación </a:t>
            </a:r>
            <a:r>
              <a:rPr lang="es-CO" sz="2000" dirty="0" err="1">
                <a:solidFill>
                  <a:srgbClr val="262836"/>
                </a:solidFill>
                <a:latin typeface="Helvetica Now Text"/>
              </a:rPr>
              <a:t>Okta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, sigue estos pasos:</a:t>
            </a:r>
          </a:p>
          <a:p>
            <a:pPr algn="just"/>
            <a:endParaRPr lang="es-CO" sz="2000" dirty="0">
              <a:solidFill>
                <a:srgbClr val="262836"/>
              </a:solidFill>
              <a:latin typeface="Helvetica Now Text"/>
            </a:endParaRPr>
          </a:p>
          <a:p>
            <a:pPr algn="just"/>
            <a:r>
              <a:rPr lang="es-CO" sz="2400" b="1" dirty="0">
                <a:solidFill>
                  <a:srgbClr val="262836"/>
                </a:solidFill>
                <a:latin typeface="Helvetica Now Text"/>
              </a:rPr>
              <a:t>6.1.</a:t>
            </a:r>
            <a:r>
              <a:rPr lang="es-CO" sz="2400" dirty="0">
                <a:solidFill>
                  <a:srgbClr val="262836"/>
                </a:solidFill>
                <a:latin typeface="Helvetica Now Text"/>
              </a:rPr>
              <a:t> 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Haz clic en el botón </a:t>
            </a:r>
            <a:r>
              <a:rPr lang="es-CO" sz="2400" b="1" dirty="0">
                <a:solidFill>
                  <a:srgbClr val="262836"/>
                </a:solidFill>
                <a:latin typeface="Helvetica Now Text"/>
              </a:rPr>
              <a:t>“+”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 para agregar una cuenta.</a:t>
            </a:r>
          </a:p>
          <a:p>
            <a:pPr marL="457200" indent="-457200" algn="just">
              <a:buAutoNum type="arabicPeriod"/>
            </a:pPr>
            <a:endParaRPr lang="es-ES" sz="2000" dirty="0">
              <a:solidFill>
                <a:srgbClr val="262836"/>
              </a:solidFill>
              <a:latin typeface="Helvetica Now Text"/>
              <a:cs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303D92-CFED-C95F-64EA-494685B6A873}"/>
              </a:ext>
            </a:extLst>
          </p:cNvPr>
          <p:cNvSpPr txBox="1"/>
          <p:nvPr/>
        </p:nvSpPr>
        <p:spPr>
          <a:xfrm>
            <a:off x="471488" y="1278803"/>
            <a:ext cx="716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262836"/>
                </a:solidFill>
                <a:latin typeface="Helvetica Now Text"/>
              </a:rPr>
              <a:t>Autenticación con </a:t>
            </a:r>
            <a:r>
              <a:rPr lang="es-CO" sz="2400" b="1" dirty="0" err="1">
                <a:solidFill>
                  <a:srgbClr val="262836"/>
                </a:solidFill>
                <a:latin typeface="Helvetica Now Text"/>
              </a:rPr>
              <a:t>Okta</a:t>
            </a:r>
            <a:r>
              <a:rPr lang="es-CO" sz="2400" b="1" dirty="0">
                <a:solidFill>
                  <a:srgbClr val="262836"/>
                </a:solidFill>
                <a:latin typeface="Helvetica Now Text"/>
              </a:rPr>
              <a:t> </a:t>
            </a:r>
            <a:r>
              <a:rPr lang="es-CO" sz="2400" b="1" dirty="0" err="1">
                <a:solidFill>
                  <a:srgbClr val="262836"/>
                </a:solidFill>
                <a:latin typeface="Helvetica Now Text"/>
              </a:rPr>
              <a:t>Verify</a:t>
            </a:r>
            <a:endParaRPr lang="es-ES" sz="2400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6BE425B-34EA-FDF2-E142-E356BE713B1A}"/>
              </a:ext>
            </a:extLst>
          </p:cNvPr>
          <p:cNvSpPr/>
          <p:nvPr/>
        </p:nvSpPr>
        <p:spPr>
          <a:xfrm>
            <a:off x="8908513" y="1464243"/>
            <a:ext cx="760413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 panose="020B0504030202020204" pitchFamily="34" charset="0"/>
              </a:rPr>
              <a:t>6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C9FCB4-78CE-63BB-80FF-B12F5142EAB1}"/>
              </a:ext>
            </a:extLst>
          </p:cNvPr>
          <p:cNvSpPr/>
          <p:nvPr/>
        </p:nvSpPr>
        <p:spPr>
          <a:xfrm>
            <a:off x="9281093" y="8872189"/>
            <a:ext cx="760413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 panose="020B0504030202020204" pitchFamily="34" charset="0"/>
              </a:rPr>
              <a:t>6.1</a:t>
            </a:r>
          </a:p>
        </p:txBody>
      </p: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4B298DCE-45AA-7F70-F820-8C7C365CBBD5}"/>
              </a:ext>
            </a:extLst>
          </p:cNvPr>
          <p:cNvCxnSpPr>
            <a:cxnSpLocks/>
            <a:endCxn id="14" idx="2"/>
          </p:cNvCxnSpPr>
          <p:nvPr/>
        </p:nvCxnSpPr>
        <p:spPr>
          <a:xfrm rot="10800000">
            <a:off x="3164410" y="2841052"/>
            <a:ext cx="4055543" cy="3540700"/>
          </a:xfrm>
          <a:prstGeom prst="bentConnector2">
            <a:avLst/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85DC5CC9-E896-2EC6-088D-9D487CC9A430}"/>
              </a:ext>
            </a:extLst>
          </p:cNvPr>
          <p:cNvCxnSpPr>
            <a:cxnSpLocks/>
            <a:endCxn id="4" idx="2"/>
          </p:cNvCxnSpPr>
          <p:nvPr/>
        </p:nvCxnSpPr>
        <p:spPr>
          <a:xfrm rot="10800000" flipV="1">
            <a:off x="3026570" y="9710389"/>
            <a:ext cx="5698333" cy="1298016"/>
          </a:xfrm>
          <a:prstGeom prst="bentConnector4">
            <a:avLst>
              <a:gd name="adj1" fmla="val 50982"/>
              <a:gd name="adj2" fmla="val 117611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9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678E7-C1BE-5068-77F2-1A329986B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E494D94D-B4EB-312D-7D8B-F14580A1E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61" y="1353655"/>
            <a:ext cx="4172103" cy="4552699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1F79236-F2A7-2168-F9E4-00E10BA59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6440200"/>
            <a:ext cx="3398714" cy="7436266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phic 11">
            <a:extLst>
              <a:ext uri="{FF2B5EF4-FFF2-40B4-BE49-F238E27FC236}">
                <a16:creationId xmlns:a16="http://schemas.microsoft.com/office/drawing/2014/main" id="{F0C4905E-B807-ACE4-CCC8-4F11388ED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488" y="528638"/>
            <a:ext cx="1235418" cy="46745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C74F57-A5A0-21C6-D5DF-FAAB4BBB4EF8}"/>
              </a:ext>
            </a:extLst>
          </p:cNvPr>
          <p:cNvSpPr txBox="1"/>
          <p:nvPr/>
        </p:nvSpPr>
        <p:spPr>
          <a:xfrm>
            <a:off x="548900" y="1353655"/>
            <a:ext cx="459646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O" sz="2400" b="1" dirty="0">
                <a:solidFill>
                  <a:srgbClr val="262836"/>
                </a:solidFill>
                <a:latin typeface="Helvetica Now Text"/>
              </a:rPr>
              <a:t>6.2. 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En tipo de cuenta, selecciona la opción 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</a:rPr>
              <a:t>“Organización”.</a:t>
            </a:r>
            <a:endParaRPr lang="es-ES" sz="2000" b="1" dirty="0">
              <a:solidFill>
                <a:srgbClr val="262836"/>
              </a:solidFill>
              <a:latin typeface="Helvetica Now Tex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1775C-2820-30E5-3BC6-2B76C06C0194}"/>
              </a:ext>
            </a:extLst>
          </p:cNvPr>
          <p:cNvSpPr txBox="1"/>
          <p:nvPr/>
        </p:nvSpPr>
        <p:spPr>
          <a:xfrm>
            <a:off x="548900" y="6440200"/>
            <a:ext cx="5031157" cy="7775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7000"/>
              </a:lnSpc>
              <a:spcAft>
                <a:spcPts val="1000"/>
              </a:spcAft>
            </a:pPr>
            <a:r>
              <a:rPr lang="es-CO" sz="2400" b="1" dirty="0">
                <a:solidFill>
                  <a:srgbClr val="262836"/>
                </a:solidFill>
                <a:latin typeface="Helvetica Now Text"/>
              </a:rPr>
              <a:t>6.3. </a:t>
            </a:r>
            <a:r>
              <a:rPr lang="es-CO" sz="2000" dirty="0">
                <a:solidFill>
                  <a:srgbClr val="262836"/>
                </a:solidFill>
                <a:latin typeface="Helvetica Now Text"/>
              </a:rPr>
              <a:t>Si vas a añadir la cuenta desde otro dispositivo, haz clic en el botón 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</a:rPr>
              <a:t>“Omitir”.</a:t>
            </a:r>
            <a:endParaRPr lang="es-ES" sz="2000" b="1" dirty="0">
              <a:solidFill>
                <a:srgbClr val="262836"/>
              </a:solidFill>
              <a:latin typeface="Helvetica Now Tex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5985DB-67CD-EB73-8657-F13CA40C6ABF}"/>
              </a:ext>
            </a:extLst>
          </p:cNvPr>
          <p:cNvSpPr/>
          <p:nvPr/>
        </p:nvSpPr>
        <p:spPr>
          <a:xfrm>
            <a:off x="8885991" y="1353655"/>
            <a:ext cx="856373" cy="85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/>
              </a:rPr>
              <a:t>6.2</a:t>
            </a:r>
            <a:endParaRPr lang="es-MX" sz="3000" b="1" dirty="0">
              <a:solidFill>
                <a:srgbClr val="FFFFFF"/>
              </a:solidFill>
              <a:latin typeface="Helvetica Now Text" panose="020B0504030202020204" pitchFamily="34" charset="0"/>
            </a:endParaRPr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27E82D03-0A09-5F6E-F832-8EABB26AC72F}"/>
              </a:ext>
            </a:extLst>
          </p:cNvPr>
          <p:cNvCxnSpPr>
            <a:cxnSpLocks/>
          </p:cNvCxnSpPr>
          <p:nvPr/>
        </p:nvCxnSpPr>
        <p:spPr>
          <a:xfrm rot="10800000">
            <a:off x="2590232" y="2123096"/>
            <a:ext cx="3254103" cy="1953604"/>
          </a:xfrm>
          <a:prstGeom prst="bentConnector3">
            <a:avLst>
              <a:gd name="adj1" fmla="val 99175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4E07908-F926-37B4-F9D7-F1435928C27E}"/>
              </a:ext>
            </a:extLst>
          </p:cNvPr>
          <p:cNvSpPr/>
          <p:nvPr/>
        </p:nvSpPr>
        <p:spPr>
          <a:xfrm>
            <a:off x="8885990" y="6463655"/>
            <a:ext cx="856373" cy="85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/>
              </a:rPr>
              <a:t>6.3</a:t>
            </a:r>
            <a:endParaRPr lang="es-MX" sz="3000" b="1" dirty="0">
              <a:solidFill>
                <a:srgbClr val="FFFFFF"/>
              </a:solidFill>
              <a:latin typeface="Helvetica Now Text" panose="020B0504030202020204" pitchFamily="34" charset="0"/>
            </a:endParaRP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D9DF7763-C60B-C680-22EA-ED238EFCC07A}"/>
              </a:ext>
            </a:extLst>
          </p:cNvPr>
          <p:cNvCxnSpPr>
            <a:cxnSpLocks/>
          </p:cNvCxnSpPr>
          <p:nvPr/>
        </p:nvCxnSpPr>
        <p:spPr>
          <a:xfrm rot="16200000" flipV="1">
            <a:off x="2986197" y="9103395"/>
            <a:ext cx="5459370" cy="1898937"/>
          </a:xfrm>
          <a:prstGeom prst="bentConnector3">
            <a:avLst>
              <a:gd name="adj1" fmla="val 101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76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B4B48-6302-09EE-C476-553DC4B66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A24745F4-7981-0226-B5CA-ACEA86B34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881" y="248440"/>
            <a:ext cx="3243172" cy="6748987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phic 11">
            <a:extLst>
              <a:ext uri="{FF2B5EF4-FFF2-40B4-BE49-F238E27FC236}">
                <a16:creationId xmlns:a16="http://schemas.microsoft.com/office/drawing/2014/main" id="{79195EA3-1177-A529-FEEA-033692CC1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488" y="528638"/>
            <a:ext cx="1235418" cy="46745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3CFD48-B15F-BCE6-BB62-08FD576BC74B}"/>
              </a:ext>
            </a:extLst>
          </p:cNvPr>
          <p:cNvSpPr txBox="1"/>
          <p:nvPr/>
        </p:nvSpPr>
        <p:spPr>
          <a:xfrm>
            <a:off x="471488" y="1187572"/>
            <a:ext cx="5369410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s-MX" sz="2000" dirty="0">
              <a:solidFill>
                <a:srgbClr val="262836"/>
              </a:solidFill>
              <a:latin typeface="Helvetica Now Text"/>
              <a:cs typeface="Arial"/>
            </a:endParaRPr>
          </a:p>
          <a:p>
            <a:pPr algn="just"/>
            <a:r>
              <a:rPr lang="es-CO" sz="2400" b="1" dirty="0"/>
              <a:t>6.4.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Haz clic en 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  <a:cs typeface="Arial"/>
              </a:rPr>
              <a:t>“Sí, preparado para escanear”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 y utiliza la aplicación para escanear el código QR que aparece en tu navegador.</a:t>
            </a:r>
            <a:endParaRPr lang="es-ES" sz="2000" dirty="0">
              <a:solidFill>
                <a:srgbClr val="262836"/>
              </a:solidFill>
              <a:latin typeface="Helvetica Now Text"/>
              <a:cs typeface="Arial"/>
            </a:endParaRPr>
          </a:p>
        </p:txBody>
      </p:sp>
      <p:pic>
        <p:nvPicPr>
          <p:cNvPr id="9" name="Imagen 8" descr="Texto, Carta&#10;&#10;El contenido generado por IA puede ser incorrecto.">
            <a:extLst>
              <a:ext uri="{FF2B5EF4-FFF2-40B4-BE49-F238E27FC236}">
                <a16:creationId xmlns:a16="http://schemas.microsoft.com/office/drawing/2014/main" id="{C3435F87-525B-F6AC-700D-73339E508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370" y="7290074"/>
            <a:ext cx="3054193" cy="6748987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FDE814-BA02-5DAD-5E82-E0E829CC5AF4}"/>
              </a:ext>
            </a:extLst>
          </p:cNvPr>
          <p:cNvSpPr txBox="1"/>
          <p:nvPr/>
        </p:nvSpPr>
        <p:spPr>
          <a:xfrm>
            <a:off x="471488" y="7454627"/>
            <a:ext cx="536941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O" sz="2400" b="1" dirty="0">
                <a:solidFill>
                  <a:srgbClr val="262836"/>
                </a:solidFill>
                <a:latin typeface="Helvetica Now Text"/>
                <a:cs typeface="Arial"/>
              </a:rPr>
              <a:t>6.5.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Cuando se te solicite habilitar </a:t>
            </a:r>
            <a:r>
              <a:rPr lang="es-CO" sz="2000" dirty="0" err="1">
                <a:solidFill>
                  <a:srgbClr val="262836"/>
                </a:solidFill>
                <a:latin typeface="Helvetica Now Text"/>
                <a:cs typeface="Arial"/>
              </a:rPr>
              <a:t>Face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 ID o contraseña, haz clic en 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  <a:cs typeface="Arial"/>
              </a:rPr>
              <a:t>“Ahora no”.</a:t>
            </a:r>
            <a:endParaRPr lang="es-ES" sz="2000" b="1" dirty="0">
              <a:solidFill>
                <a:srgbClr val="262836"/>
              </a:solidFill>
              <a:latin typeface="Helvetica Now Text"/>
              <a:cs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7731DA-2797-2D2F-3140-C5C7EC0877A3}"/>
              </a:ext>
            </a:extLst>
          </p:cNvPr>
          <p:cNvSpPr/>
          <p:nvPr/>
        </p:nvSpPr>
        <p:spPr>
          <a:xfrm>
            <a:off x="8785680" y="248439"/>
            <a:ext cx="856373" cy="85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/>
              </a:rPr>
              <a:t>6.4</a:t>
            </a:r>
            <a:endParaRPr lang="es-MX" sz="3000" b="1" dirty="0">
              <a:solidFill>
                <a:srgbClr val="FFFFFF"/>
              </a:solidFill>
              <a:latin typeface="Helvetica Now Text" panose="020B0504030202020204" pitchFamily="34" charset="0"/>
            </a:endParaRP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9B779C03-6DB9-8A20-951B-101B864101E2}"/>
              </a:ext>
            </a:extLst>
          </p:cNvPr>
          <p:cNvCxnSpPr>
            <a:cxnSpLocks/>
          </p:cNvCxnSpPr>
          <p:nvPr/>
        </p:nvCxnSpPr>
        <p:spPr>
          <a:xfrm rot="16200000" flipV="1">
            <a:off x="3256869" y="2780615"/>
            <a:ext cx="3426553" cy="3394717"/>
          </a:xfrm>
          <a:prstGeom prst="bentConnector3">
            <a:avLst>
              <a:gd name="adj1" fmla="val -592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56BD6653-D3C0-7C25-F66B-8628F0DE2C04}"/>
              </a:ext>
            </a:extLst>
          </p:cNvPr>
          <p:cNvCxnSpPr>
            <a:cxnSpLocks/>
          </p:cNvCxnSpPr>
          <p:nvPr/>
        </p:nvCxnSpPr>
        <p:spPr>
          <a:xfrm rot="16200000" flipV="1">
            <a:off x="2707757" y="9775302"/>
            <a:ext cx="5474246" cy="2445249"/>
          </a:xfrm>
          <a:prstGeom prst="bentConnector3">
            <a:avLst>
              <a:gd name="adj1" fmla="val -111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944BF14-79A7-55D1-6F0F-2B91AEBEBE36}"/>
              </a:ext>
            </a:extLst>
          </p:cNvPr>
          <p:cNvSpPr/>
          <p:nvPr/>
        </p:nvSpPr>
        <p:spPr>
          <a:xfrm>
            <a:off x="8691190" y="7290074"/>
            <a:ext cx="856373" cy="85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/>
              </a:rPr>
              <a:t>6.5</a:t>
            </a:r>
            <a:endParaRPr lang="es-MX" sz="3000" b="1" dirty="0">
              <a:solidFill>
                <a:srgbClr val="FFFFFF"/>
              </a:solidFill>
              <a:latin typeface="Helvetica Now Text" panose="020B050403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7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0B0F0-5D42-1189-96FF-F96A7A401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55BDC26D-AED4-1B00-10A0-EE8EC51F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433" y="9280562"/>
            <a:ext cx="3584017" cy="4443818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Texto, Carta&#10;&#10;El contenido generado por IA puede ser incorrecto.">
            <a:extLst>
              <a:ext uri="{FF2B5EF4-FFF2-40B4-BE49-F238E27FC236}">
                <a16:creationId xmlns:a16="http://schemas.microsoft.com/office/drawing/2014/main" id="{5B87A9F5-CCF5-4954-0BFA-310E1FFBC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69" y="1664120"/>
            <a:ext cx="3231760" cy="6740101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phic 11">
            <a:extLst>
              <a:ext uri="{FF2B5EF4-FFF2-40B4-BE49-F238E27FC236}">
                <a16:creationId xmlns:a16="http://schemas.microsoft.com/office/drawing/2014/main" id="{F0137DD6-DB4F-2097-9A12-F38A44E4E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488" y="528638"/>
            <a:ext cx="1235418" cy="46745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DB61AFF-54EA-9488-3A78-9667908FB953}"/>
              </a:ext>
            </a:extLst>
          </p:cNvPr>
          <p:cNvSpPr txBox="1"/>
          <p:nvPr/>
        </p:nvSpPr>
        <p:spPr>
          <a:xfrm>
            <a:off x="471488" y="1664120"/>
            <a:ext cx="56054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2400" b="1" dirty="0">
                <a:solidFill>
                  <a:srgbClr val="262836"/>
                </a:solidFill>
                <a:latin typeface="Helvetica Now Text"/>
                <a:cs typeface="Arial"/>
              </a:rPr>
              <a:t>6.6.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Haz clic en 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  <a:cs typeface="Arial"/>
              </a:rPr>
              <a:t>“Hecho”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para confirmar el registro de la cuenta</a:t>
            </a:r>
            <a:r>
              <a:rPr lang="es-CO" dirty="0"/>
              <a:t>.</a:t>
            </a:r>
            <a:endParaRPr lang="es-ES" sz="2000" dirty="0">
              <a:solidFill>
                <a:srgbClr val="262836"/>
              </a:solidFill>
              <a:latin typeface="Helvetica Now Text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EF49AB-BF9B-3416-6F5F-6878B01E542B}"/>
              </a:ext>
            </a:extLst>
          </p:cNvPr>
          <p:cNvSpPr txBox="1"/>
          <p:nvPr/>
        </p:nvSpPr>
        <p:spPr>
          <a:xfrm>
            <a:off x="471488" y="9280562"/>
            <a:ext cx="5362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262836"/>
                </a:solidFill>
                <a:latin typeface="Helvetica Now Text"/>
                <a:cs typeface="Arial"/>
              </a:rPr>
              <a:t>6.7.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Verifica que la cuenta aparezca en la pantalla de inicio de </a:t>
            </a:r>
            <a:r>
              <a:rPr lang="es-CO" sz="2000" dirty="0" err="1">
                <a:solidFill>
                  <a:srgbClr val="262836"/>
                </a:solidFill>
                <a:latin typeface="Helvetica Now Text"/>
                <a:cs typeface="Arial"/>
              </a:rPr>
              <a:t>Okta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.</a:t>
            </a:r>
            <a:endParaRPr lang="es-ES" sz="2000" dirty="0">
              <a:solidFill>
                <a:srgbClr val="262836"/>
              </a:solidFill>
              <a:latin typeface="Helvetica Now Text"/>
              <a:cs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87C664F-4769-F911-16A8-3D87235C4414}"/>
              </a:ext>
            </a:extLst>
          </p:cNvPr>
          <p:cNvSpPr/>
          <p:nvPr/>
        </p:nvSpPr>
        <p:spPr>
          <a:xfrm>
            <a:off x="8968656" y="1664120"/>
            <a:ext cx="856373" cy="85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/>
              </a:rPr>
              <a:t>6.6</a:t>
            </a:r>
            <a:endParaRPr lang="es-MX" sz="3000" b="1" dirty="0">
              <a:solidFill>
                <a:srgbClr val="FFFFFF"/>
              </a:solidFill>
              <a:latin typeface="Helvetica Now Text" panose="020B050403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4FA2E26-0EB3-F684-B545-8B82305591D8}"/>
              </a:ext>
            </a:extLst>
          </p:cNvPr>
          <p:cNvSpPr/>
          <p:nvPr/>
        </p:nvSpPr>
        <p:spPr>
          <a:xfrm>
            <a:off x="9179077" y="9280562"/>
            <a:ext cx="856373" cy="85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/>
              </a:rPr>
              <a:t>6.7</a:t>
            </a:r>
            <a:endParaRPr lang="es-MX" sz="3000" b="1" dirty="0">
              <a:solidFill>
                <a:srgbClr val="FFFFFF"/>
              </a:solidFill>
              <a:latin typeface="Helvetica Now Text" panose="020B0504030202020204" pitchFamily="34" charset="0"/>
            </a:endParaRP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B33A1E29-C6D7-FC5B-486A-12F7944B73FF}"/>
              </a:ext>
            </a:extLst>
          </p:cNvPr>
          <p:cNvCxnSpPr>
            <a:cxnSpLocks/>
          </p:cNvCxnSpPr>
          <p:nvPr/>
        </p:nvCxnSpPr>
        <p:spPr>
          <a:xfrm rot="16200000" flipV="1">
            <a:off x="2033310" y="3195359"/>
            <a:ext cx="5905249" cy="3858433"/>
          </a:xfrm>
          <a:prstGeom prst="bentConnector3">
            <a:avLst>
              <a:gd name="adj1" fmla="val 643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07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0A0C398A-31CF-2F7E-9805-025BBCE61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16" y="7318179"/>
            <a:ext cx="3904763" cy="6769767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23F8AA36-3740-A56D-AEBD-5C6CF7128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17" y="1592121"/>
            <a:ext cx="3904763" cy="5224801"/>
          </a:xfrm>
          <a:prstGeom prst="rect">
            <a:avLst/>
          </a:prstGeom>
          <a:ln>
            <a:solidFill>
              <a:srgbClr val="82939A"/>
            </a:solidFill>
          </a:ln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phic 11">
            <a:extLst>
              <a:ext uri="{FF2B5EF4-FFF2-40B4-BE49-F238E27FC236}">
                <a16:creationId xmlns:a16="http://schemas.microsoft.com/office/drawing/2014/main" id="{D201D943-6FE3-B25A-0764-16BDF31FA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488" y="528638"/>
            <a:ext cx="1235418" cy="46745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C373C51-18D3-599A-A9B7-1865F0002F2D}"/>
              </a:ext>
            </a:extLst>
          </p:cNvPr>
          <p:cNvSpPr txBox="1"/>
          <p:nvPr/>
        </p:nvSpPr>
        <p:spPr>
          <a:xfrm>
            <a:off x="471488" y="1882258"/>
            <a:ext cx="533876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262836"/>
                </a:solidFill>
                <a:latin typeface="Helvetica Now Text"/>
                <a:cs typeface="Arial"/>
              </a:rPr>
              <a:t>7.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Si eliges 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  <a:cs typeface="Arial"/>
              </a:rPr>
              <a:t>“Configurar por Teléfono”,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sigue estos pasos</a:t>
            </a:r>
            <a:r>
              <a:rPr lang="es-CO" sz="2400" dirty="0">
                <a:solidFill>
                  <a:srgbClr val="262836"/>
                </a:solidFill>
                <a:latin typeface="Helvetica Now Text"/>
                <a:cs typeface="Arial"/>
              </a:rPr>
              <a:t>: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En tu navegador, haz clic en 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  <a:cs typeface="Arial"/>
              </a:rPr>
              <a:t>“Continuar”.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8DF6D3-4DF8-D5CC-8FE1-61F4C4272140}"/>
              </a:ext>
            </a:extLst>
          </p:cNvPr>
          <p:cNvSpPr txBox="1"/>
          <p:nvPr/>
        </p:nvSpPr>
        <p:spPr>
          <a:xfrm>
            <a:off x="430445" y="1381001"/>
            <a:ext cx="716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262836"/>
                </a:solidFill>
                <a:latin typeface="Helvetica Now Text"/>
              </a:rPr>
              <a:t>Autenticación con Teléfono</a:t>
            </a:r>
            <a:endParaRPr lang="es-ES" sz="2400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AF568E-1A86-6241-BBD9-C4E1FEA93BA1}"/>
              </a:ext>
            </a:extLst>
          </p:cNvPr>
          <p:cNvSpPr/>
          <p:nvPr/>
        </p:nvSpPr>
        <p:spPr>
          <a:xfrm>
            <a:off x="9428807" y="1592121"/>
            <a:ext cx="856373" cy="85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/>
              </a:rPr>
              <a:t>7</a:t>
            </a:r>
            <a:endParaRPr lang="es-MX" sz="3000" b="1" dirty="0">
              <a:solidFill>
                <a:srgbClr val="FFFFFF"/>
              </a:solidFill>
              <a:latin typeface="Helvetica Now Text" panose="020B050403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C6FF41A-D6EA-1BD9-B7B3-5D63CF2CDABA}"/>
              </a:ext>
            </a:extLst>
          </p:cNvPr>
          <p:cNvSpPr/>
          <p:nvPr/>
        </p:nvSpPr>
        <p:spPr>
          <a:xfrm>
            <a:off x="9428806" y="7318179"/>
            <a:ext cx="856373" cy="85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3000" b="1" dirty="0">
                <a:solidFill>
                  <a:srgbClr val="FFFFFF"/>
                </a:solidFill>
                <a:latin typeface="Helvetica Now Text"/>
              </a:rPr>
              <a:t>7.1</a:t>
            </a:r>
            <a:endParaRPr lang="es-MX" sz="3000" b="1" dirty="0">
              <a:solidFill>
                <a:srgbClr val="FFFFFF"/>
              </a:solidFill>
              <a:latin typeface="Helvetica Now Text" panose="020B0504030202020204" pitchFamily="34" charset="0"/>
            </a:endParaRP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F8DFE9FF-E240-A678-7537-F6EFA8D9E5CA}"/>
              </a:ext>
            </a:extLst>
          </p:cNvPr>
          <p:cNvCxnSpPr>
            <a:cxnSpLocks/>
          </p:cNvCxnSpPr>
          <p:nvPr/>
        </p:nvCxnSpPr>
        <p:spPr>
          <a:xfrm rot="10800000">
            <a:off x="2000250" y="2968378"/>
            <a:ext cx="5257800" cy="2498973"/>
          </a:xfrm>
          <a:prstGeom prst="bentConnector3">
            <a:avLst>
              <a:gd name="adj1" fmla="val 100362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78A472CC-4EE8-C85E-8A01-AA7C32E4C86F}"/>
              </a:ext>
            </a:extLst>
          </p:cNvPr>
          <p:cNvCxnSpPr>
            <a:cxnSpLocks/>
          </p:cNvCxnSpPr>
          <p:nvPr/>
        </p:nvCxnSpPr>
        <p:spPr>
          <a:xfrm rot="16200000" flipV="1">
            <a:off x="3039258" y="8586499"/>
            <a:ext cx="4227538" cy="3409947"/>
          </a:xfrm>
          <a:prstGeom prst="bentConnector3">
            <a:avLst>
              <a:gd name="adj1" fmla="val -469"/>
            </a:avLst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C485407-F462-2F68-2AB1-8FF0B8925727}"/>
              </a:ext>
            </a:extLst>
          </p:cNvPr>
          <p:cNvSpPr txBox="1"/>
          <p:nvPr/>
        </p:nvSpPr>
        <p:spPr>
          <a:xfrm>
            <a:off x="471488" y="7330374"/>
            <a:ext cx="5362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262836"/>
                </a:solidFill>
                <a:latin typeface="Helvetica Now Text"/>
                <a:cs typeface="Arial"/>
              </a:rPr>
              <a:t>7.1. </a:t>
            </a:r>
            <a:r>
              <a:rPr lang="es-CO" sz="2000" dirty="0">
                <a:solidFill>
                  <a:srgbClr val="262836"/>
                </a:solidFill>
                <a:latin typeface="Helvetica Now Text"/>
                <a:cs typeface="Arial"/>
              </a:rPr>
              <a:t>Ingresa los datos solicitados y haz clic en </a:t>
            </a:r>
            <a:r>
              <a:rPr lang="es-CO" sz="2000" b="1" dirty="0">
                <a:solidFill>
                  <a:srgbClr val="262836"/>
                </a:solidFill>
                <a:latin typeface="Helvetica Now Text"/>
                <a:cs typeface="Arial"/>
              </a:rPr>
              <a:t>“Recibe un código por SMS o Llamada”.</a:t>
            </a:r>
            <a:endParaRPr lang="es-ES" sz="2000" b="1" dirty="0">
              <a:solidFill>
                <a:srgbClr val="262836"/>
              </a:solidFill>
              <a:latin typeface="Helvetica Now Tex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078015"/>
      </p:ext>
    </p:extLst>
  </p:cSld>
  <p:clrMapOvr>
    <a:masterClrMapping/>
  </p:clrMapOvr>
</p:sld>
</file>

<file path=ppt/theme/theme1.xml><?xml version="1.0" encoding="utf-8"?>
<a:theme xmlns:a="http://schemas.openxmlformats.org/drawingml/2006/main" name="Aon">
  <a:themeElements>
    <a:clrScheme name="aon_grays2">
      <a:dk1>
        <a:srgbClr val="000000"/>
      </a:dk1>
      <a:lt1>
        <a:srgbClr val="FFFFFF"/>
      </a:lt1>
      <a:dk2>
        <a:srgbClr val="5D6D78"/>
      </a:dk2>
      <a:lt2>
        <a:srgbClr val="E5EFF0"/>
      </a:lt2>
      <a:accent1>
        <a:srgbClr val="EB0017"/>
      </a:accent1>
      <a:accent2>
        <a:srgbClr val="82939A"/>
      </a:accent2>
      <a:accent3>
        <a:srgbClr val="ACC0C3"/>
      </a:accent3>
      <a:accent4>
        <a:srgbClr val="CDDBDE"/>
      </a:accent4>
      <a:accent5>
        <a:srgbClr val="E5EFF0"/>
      </a:accent5>
      <a:accent6>
        <a:srgbClr val="EEF6F7"/>
      </a:accent6>
      <a:hlink>
        <a:srgbClr val="28AFC3"/>
      </a:hlink>
      <a:folHlink>
        <a:srgbClr val="28AF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sz="3000" dirty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6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algn="l">
          <a:lnSpc>
            <a:spcPct val="117000"/>
          </a:lnSpc>
          <a:spcAft>
            <a:spcPts val="1000"/>
          </a:spcAft>
          <a:defRPr sz="2000" dirty="0" err="1">
            <a:solidFill>
              <a:schemeClr val="tx2"/>
            </a:solidFill>
          </a:defRPr>
        </a:defPPr>
      </a:lstStyle>
    </a:txDef>
  </a:objectDefaults>
  <a:extraClrSchemeLst/>
  <a:custClrLst>
    <a:custClr name="Teal_Light">
      <a:srgbClr val="29B0C3"/>
    </a:custClr>
    <a:custClr name="Teal_Dark">
      <a:srgbClr val="007585"/>
    </a:custClr>
    <a:custClr name="Orange_Light">
      <a:srgbClr val="F25D00"/>
    </a:custClr>
    <a:custClr name="Orange_Dark">
      <a:srgbClr val="D149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ray_01">
      <a:srgbClr val="262836"/>
    </a:custClr>
    <a:custClr name="Gray_02">
      <a:srgbClr val="46535E"/>
    </a:custClr>
    <a:custClr name="Gray_03">
      <a:srgbClr val="5D6D78"/>
    </a:custClr>
    <a:custClr name="Gray_04">
      <a:srgbClr val="82939A"/>
    </a:custClr>
    <a:custClr name="Gray_05">
      <a:srgbClr val="ACC0C4"/>
    </a:custClr>
    <a:custClr name="Gray_06">
      <a:srgbClr val="CDDBDE"/>
    </a:custClr>
    <a:custClr name="Gray_07">
      <a:srgbClr val="E5EFF0"/>
    </a:custClr>
    <a:custClr name="Gray_08">
      <a:srgbClr val="EEF6F7"/>
    </a:custClr>
    <a:custClr name="Gray_09">
      <a:srgbClr val="F9FCFC"/>
    </a:custClr>
    <a:custClr name="BLANK">
      <a:srgbClr val="FFFFFF"/>
    </a:custClr>
    <a:custClr name="Aqua">
      <a:srgbClr val="73E2D8"/>
    </a:custClr>
    <a:custClr name="Teal">
      <a:srgbClr val="29B0C3"/>
    </a:custClr>
    <a:custClr name="Marine">
      <a:srgbClr val="0084BB"/>
    </a:custClr>
    <a:custClr name="Cobalt">
      <a:srgbClr val="0055A8"/>
    </a:custClr>
    <a:custClr name="Blue">
      <a:srgbClr val="101E7F"/>
    </a:custClr>
    <a:custClr name="Plum">
      <a:srgbClr val="6E027F"/>
    </a:custClr>
    <a:custClr name="Magenta">
      <a:srgbClr val="A70070"/>
    </a:custClr>
    <a:custClr name="Raspberry">
      <a:srgbClr val="D10058"/>
    </a:custClr>
    <a:custClr name="Red">
      <a:srgbClr val="EA2238"/>
    </a:custClr>
    <a:custClr name="Orange">
      <a:srgbClr val="F25D00"/>
    </a:custClr>
    <a:custClr name="Yellow">
      <a:srgbClr val="FFA600"/>
    </a:custClr>
    <a:custClr name="Lime">
      <a:srgbClr val="8ABD45"/>
    </a:custClr>
    <a:custClr name="Green">
      <a:srgbClr val="12A88A"/>
    </a:custClr>
  </a:custClrLst>
  <a:extLst>
    <a:ext uri="{05A4C25C-085E-4340-85A3-A5531E510DB2}">
      <thm15:themeFamily xmlns:thm15="http://schemas.microsoft.com/office/thememl/2012/main" name="Aon mx CI Nac Guia usuario Okta_080224.potx" id="{BD91ABF8-9B82-4DFC-B736-40124C30571B}" vid="{4AF18548-123C-4720-8367-38E628C5627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b8cbaf-18a0-40ab-9f9f-b872637fc883" xsi:nil="true"/>
    <lcf76f155ced4ddcb4097134ff3c332f xmlns="1f32836e-4b9e-4704-9c76-f44805813f4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C747AB4021BF4595DFB14A2C579A2F" ma:contentTypeVersion="14" ma:contentTypeDescription="Crear nuevo documento." ma:contentTypeScope="" ma:versionID="4cdcd23c865fb7ab5178f076dec729e8">
  <xsd:schema xmlns:xsd="http://www.w3.org/2001/XMLSchema" xmlns:xs="http://www.w3.org/2001/XMLSchema" xmlns:p="http://schemas.microsoft.com/office/2006/metadata/properties" xmlns:ns2="1f32836e-4b9e-4704-9c76-f44805813f45" xmlns:ns3="4eb8cbaf-18a0-40ab-9f9f-b872637fc883" xmlns:ns4="740e2298-3d33-47ff-a60d-c9858c854a53" targetNamespace="http://schemas.microsoft.com/office/2006/metadata/properties" ma:root="true" ma:fieldsID="fa6d52738396982bc1b38e3985b71aac" ns2:_="" ns3:_="" ns4:_="">
    <xsd:import namespace="1f32836e-4b9e-4704-9c76-f44805813f45"/>
    <xsd:import namespace="4eb8cbaf-18a0-40ab-9f9f-b872637fc883"/>
    <xsd:import namespace="740e2298-3d33-47ff-a60d-c9858c854a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2836e-4b9e-4704-9c76-f44805813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1fdf30fe-1347-464b-aacb-c31a0be721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8cbaf-18a0-40ab-9f9f-b872637fc88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17d6a60-5269-4035-9901-cffd5aa67c1d}" ma:internalName="TaxCatchAll" ma:showField="CatchAllData" ma:web="740e2298-3d33-47ff-a60d-c9858c854a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e2298-3d33-47ff-a60d-c9858c854a5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72F76A-DAA3-4A38-868E-A3EF647EFA75}">
  <ds:schemaRefs>
    <ds:schemaRef ds:uri="http://schemas.microsoft.com/office/2006/metadata/properties"/>
    <ds:schemaRef ds:uri="http://schemas.microsoft.com/office/infopath/2007/PartnerControls"/>
    <ds:schemaRef ds:uri="d94e6e6f-95c7-40f9-8f49-bfd888694276"/>
    <ds:schemaRef ds:uri="4eb8cbaf-18a0-40ab-9f9f-b872637fc883"/>
    <ds:schemaRef ds:uri="1f32836e-4b9e-4704-9c76-f44805813f45"/>
  </ds:schemaRefs>
</ds:datastoreItem>
</file>

<file path=customXml/itemProps2.xml><?xml version="1.0" encoding="utf-8"?>
<ds:datastoreItem xmlns:ds="http://schemas.openxmlformats.org/officeDocument/2006/customXml" ds:itemID="{846E93C0-F70E-40F9-ADDD-F3D3C4E69A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2836e-4b9e-4704-9c76-f44805813f45"/>
    <ds:schemaRef ds:uri="4eb8cbaf-18a0-40ab-9f9f-b872637fc883"/>
    <ds:schemaRef ds:uri="740e2298-3d33-47ff-a60d-c9858c854a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0D8159-700A-4154-806F-660324892C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Aon mx CI Nac Guia usuario Okta_080224</Template>
  <TotalTime>14894</TotalTime>
  <Words>867</Words>
  <Application>Microsoft Office PowerPoint</Application>
  <PresentationFormat>Personalizado</PresentationFormat>
  <Paragraphs>92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Helvetica Neue Condensed Bold</vt:lpstr>
      <vt:lpstr>Helvetica Now Text</vt:lpstr>
      <vt:lpstr>System Font Regular</vt:lpstr>
      <vt:lpstr>Aon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Paola Sánchez Godínez</dc:creator>
  <cp:lastModifiedBy>Linna Guerrero</cp:lastModifiedBy>
  <cp:revision>764</cp:revision>
  <dcterms:created xsi:type="dcterms:W3CDTF">2025-05-23T00:23:42Z</dcterms:created>
  <dcterms:modified xsi:type="dcterms:W3CDTF">2026-02-11T23:49:57Z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043f10a-881e-4653-a55e-02ca2cc829dc_Enabled">
    <vt:lpwstr>true</vt:lpwstr>
  </property>
  <property fmtid="{D5CDD505-2E9C-101B-9397-08002B2CF9AE}" pid="3" name="MSIP_Label_9043f10a-881e-4653-a55e-02ca2cc829dc_SetDate">
    <vt:lpwstr>2024-02-10T00:04:08Z</vt:lpwstr>
  </property>
  <property fmtid="{D5CDD505-2E9C-101B-9397-08002B2CF9AE}" pid="4" name="MSIP_Label_9043f10a-881e-4653-a55e-02ca2cc829dc_Method">
    <vt:lpwstr>Standard</vt:lpwstr>
  </property>
  <property fmtid="{D5CDD505-2E9C-101B-9397-08002B2CF9AE}" pid="5" name="MSIP_Label_9043f10a-881e-4653-a55e-02ca2cc829dc_Name">
    <vt:lpwstr>ADC_class_200</vt:lpwstr>
  </property>
  <property fmtid="{D5CDD505-2E9C-101B-9397-08002B2CF9AE}" pid="6" name="MSIP_Label_9043f10a-881e-4653-a55e-02ca2cc829dc_SiteId">
    <vt:lpwstr>94cfddbc-0627-494a-ad7a-29aea3aea832</vt:lpwstr>
  </property>
  <property fmtid="{D5CDD505-2E9C-101B-9397-08002B2CF9AE}" pid="7" name="MSIP_Label_9043f10a-881e-4653-a55e-02ca2cc829dc_ActionId">
    <vt:lpwstr>4302b76e-f7b5-4c3d-809e-235f058cb4bf</vt:lpwstr>
  </property>
  <property fmtid="{D5CDD505-2E9C-101B-9397-08002B2CF9AE}" pid="8" name="MSIP_Label_9043f10a-881e-4653-a55e-02ca2cc829dc_ContentBits">
    <vt:lpwstr>0</vt:lpwstr>
  </property>
  <property fmtid="{D5CDD505-2E9C-101B-9397-08002B2CF9AE}" pid="9" name="ContentTypeId">
    <vt:lpwstr>0x01010098C747AB4021BF4595DFB14A2C579A2F</vt:lpwstr>
  </property>
  <property fmtid="{D5CDD505-2E9C-101B-9397-08002B2CF9AE}" pid="10" name="MediaServiceImageTags">
    <vt:lpwstr/>
  </property>
</Properties>
</file>